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6"/>
  </p:notesMasterIdLst>
  <p:sldIdLst>
    <p:sldId id="256" r:id="rId2"/>
    <p:sldId id="258" r:id="rId3"/>
    <p:sldId id="283" r:id="rId4"/>
    <p:sldId id="338" r:id="rId5"/>
    <p:sldId id="344" r:id="rId6"/>
    <p:sldId id="357" r:id="rId7"/>
    <p:sldId id="358" r:id="rId8"/>
    <p:sldId id="359" r:id="rId9"/>
    <p:sldId id="360" r:id="rId10"/>
    <p:sldId id="285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421" r:id="rId21"/>
    <p:sldId id="370" r:id="rId22"/>
    <p:sldId id="371" r:id="rId23"/>
    <p:sldId id="372" r:id="rId24"/>
    <p:sldId id="373" r:id="rId25"/>
    <p:sldId id="374" r:id="rId26"/>
    <p:sldId id="377" r:id="rId27"/>
    <p:sldId id="379" r:id="rId28"/>
    <p:sldId id="382" r:id="rId29"/>
    <p:sldId id="380" r:id="rId30"/>
    <p:sldId id="381" r:id="rId31"/>
    <p:sldId id="383" r:id="rId32"/>
    <p:sldId id="384" r:id="rId33"/>
    <p:sldId id="420" r:id="rId34"/>
    <p:sldId id="390" r:id="rId35"/>
    <p:sldId id="391" r:id="rId36"/>
    <p:sldId id="392" r:id="rId37"/>
    <p:sldId id="393" r:id="rId38"/>
    <p:sldId id="394" r:id="rId39"/>
    <p:sldId id="422" r:id="rId40"/>
    <p:sldId id="423" r:id="rId41"/>
    <p:sldId id="424" r:id="rId42"/>
    <p:sldId id="385" r:id="rId43"/>
    <p:sldId id="386" r:id="rId44"/>
    <p:sldId id="387" r:id="rId45"/>
    <p:sldId id="388" r:id="rId46"/>
    <p:sldId id="389" r:id="rId47"/>
    <p:sldId id="396" r:id="rId48"/>
    <p:sldId id="419" r:id="rId49"/>
    <p:sldId id="398" r:id="rId50"/>
    <p:sldId id="399" r:id="rId51"/>
    <p:sldId id="400" r:id="rId52"/>
    <p:sldId id="401" r:id="rId53"/>
    <p:sldId id="408" r:id="rId54"/>
    <p:sldId id="409" r:id="rId55"/>
    <p:sldId id="402" r:id="rId56"/>
    <p:sldId id="410" r:id="rId57"/>
    <p:sldId id="411" r:id="rId58"/>
    <p:sldId id="412" r:id="rId59"/>
    <p:sldId id="413" r:id="rId60"/>
    <p:sldId id="414" r:id="rId61"/>
    <p:sldId id="415" r:id="rId62"/>
    <p:sldId id="417" r:id="rId63"/>
    <p:sldId id="292" r:id="rId64"/>
    <p:sldId id="378" r:id="rId6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custom" id="{B714FF5C-EFA3-4BDB-9426-B8E0305A6ED4}">
          <p14:sldIdLst>
            <p14:sldId id="256"/>
            <p14:sldId id="258"/>
            <p14:sldId id="283"/>
            <p14:sldId id="338"/>
            <p14:sldId id="344"/>
            <p14:sldId id="357"/>
            <p14:sldId id="358"/>
            <p14:sldId id="359"/>
            <p14:sldId id="360"/>
            <p14:sldId id="285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21"/>
            <p14:sldId id="370"/>
            <p14:sldId id="371"/>
            <p14:sldId id="372"/>
            <p14:sldId id="373"/>
            <p14:sldId id="374"/>
            <p14:sldId id="377"/>
            <p14:sldId id="379"/>
            <p14:sldId id="382"/>
            <p14:sldId id="380"/>
            <p14:sldId id="381"/>
            <p14:sldId id="383"/>
            <p14:sldId id="384"/>
            <p14:sldId id="420"/>
            <p14:sldId id="390"/>
            <p14:sldId id="391"/>
            <p14:sldId id="392"/>
            <p14:sldId id="393"/>
            <p14:sldId id="394"/>
            <p14:sldId id="422"/>
            <p14:sldId id="423"/>
            <p14:sldId id="424"/>
            <p14:sldId id="385"/>
            <p14:sldId id="386"/>
            <p14:sldId id="387"/>
            <p14:sldId id="388"/>
            <p14:sldId id="389"/>
            <p14:sldId id="396"/>
            <p14:sldId id="419"/>
            <p14:sldId id="398"/>
            <p14:sldId id="399"/>
            <p14:sldId id="400"/>
            <p14:sldId id="401"/>
            <p14:sldId id="408"/>
            <p14:sldId id="409"/>
            <p14:sldId id="402"/>
            <p14:sldId id="410"/>
            <p14:sldId id="411"/>
            <p14:sldId id="412"/>
            <p14:sldId id="413"/>
            <p14:sldId id="414"/>
            <p14:sldId id="415"/>
            <p14:sldId id="417"/>
            <p14:sldId id="292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219"/>
    <a:srgbClr val="1ABC9C"/>
    <a:srgbClr val="009ED6"/>
    <a:srgbClr val="FF9900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11B42-280A-4C8E-82EB-F670E937DF29}">
  <a:tblStyle styleId="{2F211B42-280A-4C8E-82EB-F670E937DF2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1" autoAdjust="0"/>
    <p:restoredTop sz="90035" autoAdjust="0"/>
  </p:normalViewPr>
  <p:slideViewPr>
    <p:cSldViewPr>
      <p:cViewPr varScale="1">
        <p:scale>
          <a:sx n="98" d="100"/>
          <a:sy n="98" d="100"/>
        </p:scale>
        <p:origin x="28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DEDD8-AE0E-4DE1-9D31-C392B43A47F5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37B4B9-4B92-427D-BDFB-50DF4E492A5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gm:t>
    </dgm:pt>
    <dgm:pt modelId="{552BEEDA-5F52-444F-B043-BCEB4D10DC16}" type="parTrans" cxnId="{C1CD3CF6-E905-40A2-AFE9-85F14B120F2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ECEB889-49C4-48B2-A2EE-2268A3D078A9}" type="sibTrans" cxnId="{C1CD3CF6-E905-40A2-AFE9-85F14B120F2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gm:t>
    </dgm:pt>
    <dgm:pt modelId="{2181142F-7C8A-4586-9DAF-84380847B90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gm:t>
    </dgm:pt>
    <dgm:pt modelId="{F25A6784-6194-45FA-B0BC-0BDC670317C4}" type="parTrans" cxnId="{FB12F6DE-CAA3-4111-9CB5-70F9A09CEA4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6E7D1682-975D-47C5-A8C8-7EB2575FB7BA}" type="sibTrans" cxnId="{FB12F6DE-CAA3-4111-9CB5-70F9A09CEA4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gm:t>
    </dgm:pt>
    <dgm:pt modelId="{3919B243-AF84-4002-A626-31CA23F48A8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gm:t>
    </dgm:pt>
    <dgm:pt modelId="{AC3386D3-762A-4B4F-BF17-A412A04E0D46}" type="parTrans" cxnId="{8CC99CEC-07A3-4B08-9963-B5F79174814E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38ED094-3DA7-463B-9349-8C57125D0731}" type="sibTrans" cxnId="{8CC99CEC-07A3-4B08-9963-B5F79174814E}">
      <dgm:prSet custT="1"/>
      <dgm:spPr/>
      <dgm:t>
        <a:bodyPr/>
        <a:lstStyle/>
        <a:p>
          <a:r>
            <a:rPr lang="en-US" sz="9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gm:t>
    </dgm:pt>
    <dgm:pt modelId="{9973883E-E76A-4B7E-86E2-86BD31E5E1DA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gm:t>
    </dgm:pt>
    <dgm:pt modelId="{60F8C3A0-B703-402E-9D19-C3B6D0158E2E}" type="parTrans" cxnId="{4B0F10E9-C6F2-4EB3-9DB4-3A8123EEBD13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C8E86FD-DDB3-41C4-8D15-4B59070F51C5}" type="sibTrans" cxnId="{4B0F10E9-C6F2-4EB3-9DB4-3A8123EEBD1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gm:t>
    </dgm:pt>
    <dgm:pt modelId="{ACBCE0EC-E34A-49BA-AEA4-392FCE9EED8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gm:t>
    </dgm:pt>
    <dgm:pt modelId="{64FCD483-7CF4-4362-8C63-DD4FE37FD726}" type="parTrans" cxnId="{E99AF803-75AA-448F-972B-AE203D35A0D7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F723C4DD-9A2B-4B68-882D-510A2E981B2E}" type="sibTrans" cxnId="{E99AF803-75AA-448F-972B-AE203D35A0D7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02E5F3CF-5B40-4FE2-B56A-1A939234F8F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gm:t>
    </dgm:pt>
    <dgm:pt modelId="{50C26069-79A6-4249-9B3E-14796EE7DCC4}" type="parTrans" cxnId="{A8CD397A-8DAF-4B0C-8B1E-43DEFC6B8579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207BE19E-35B8-4E7D-B464-4ED7D30F89E3}" type="sibTrans" cxnId="{A8CD397A-8DAF-4B0C-8B1E-43DEFC6B8579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4A34AC90-C50F-469E-A2AB-983FF2333E3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gm:t>
    </dgm:pt>
    <dgm:pt modelId="{577609B5-687C-4C05-8CB3-50B1F431FAB6}" type="parTrans" cxnId="{1EE7F5FE-20F8-4EE1-A62F-9E657389CAB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E4D6CA23-E2DC-4949-A6F5-787498438B56}" type="sibTrans" cxnId="{1EE7F5FE-20F8-4EE1-A62F-9E657389CAB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BFA894D4-74D9-4113-AAA1-ADF84DE2721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</a:rPr>
            <a:t>Le Van Quy Hoang</a:t>
          </a:r>
        </a:p>
      </dgm:t>
    </dgm:pt>
    <dgm:pt modelId="{656AF8CF-3FEC-4B19-A568-9AA4C01FE0CB}" type="parTrans" cxnId="{20BC9C78-87FF-4DBA-A255-366E87637FB2}">
      <dgm:prSet/>
      <dgm:spPr/>
      <dgm:t>
        <a:bodyPr/>
        <a:lstStyle/>
        <a:p>
          <a:endParaRPr lang="en-US" sz="1050">
            <a:latin typeface="Cambria" panose="02040503050406030204" pitchFamily="18" charset="0"/>
          </a:endParaRPr>
        </a:p>
      </dgm:t>
    </dgm:pt>
    <dgm:pt modelId="{A22B9894-C7ED-4065-85C9-DB9A0F11F4FF}" type="sibTrans" cxnId="{20BC9C78-87FF-4DBA-A255-366E87637FB2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</a:rPr>
            <a:t>Developer</a:t>
          </a:r>
        </a:p>
      </dgm:t>
    </dgm:pt>
    <dgm:pt modelId="{63EA99F3-8FC6-4350-9D52-C3E117EDC8C5}" type="pres">
      <dgm:prSet presAssocID="{02ADEDD8-AE0E-4DE1-9D31-C392B43A47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86EE13-85EB-44DD-8637-51D7F1AC8E9E}" type="pres">
      <dgm:prSet presAssocID="{9437B4B9-4B92-427D-BDFB-50DF4E492A58}" presName="hierRoot1" presStyleCnt="0">
        <dgm:presLayoutVars>
          <dgm:hierBranch val="init"/>
        </dgm:presLayoutVars>
      </dgm:prSet>
      <dgm:spPr/>
    </dgm:pt>
    <dgm:pt modelId="{68458914-E75F-4DE7-AB86-EA2EC07DF587}" type="pres">
      <dgm:prSet presAssocID="{9437B4B9-4B92-427D-BDFB-50DF4E492A58}" presName="rootComposite1" presStyleCnt="0"/>
      <dgm:spPr/>
    </dgm:pt>
    <dgm:pt modelId="{E82ACD1C-B0B9-43E1-A02F-FD80D65A7D81}" type="pres">
      <dgm:prSet presAssocID="{9437B4B9-4B92-427D-BDFB-50DF4E492A58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3554600-1D2C-4E6A-96FC-AC3567B5CECE}" type="pres">
      <dgm:prSet presAssocID="{9437B4B9-4B92-427D-BDFB-50DF4E492A58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EB6069D-1D1A-4902-9864-B4BE2F7FBCBA}" type="pres">
      <dgm:prSet presAssocID="{9437B4B9-4B92-427D-BDFB-50DF4E492A58}" presName="rootConnector1" presStyleLbl="node1" presStyleIdx="0" presStyleCnt="7"/>
      <dgm:spPr/>
      <dgm:t>
        <a:bodyPr/>
        <a:lstStyle/>
        <a:p>
          <a:endParaRPr lang="en-US"/>
        </a:p>
      </dgm:t>
    </dgm:pt>
    <dgm:pt modelId="{E882A95F-2CD5-45B2-AD15-2FD5F413E4A2}" type="pres">
      <dgm:prSet presAssocID="{9437B4B9-4B92-427D-BDFB-50DF4E492A58}" presName="hierChild2" presStyleCnt="0"/>
      <dgm:spPr/>
    </dgm:pt>
    <dgm:pt modelId="{3977DFAA-935C-4BEE-828B-F896DEBD9B83}" type="pres">
      <dgm:prSet presAssocID="{F25A6784-6194-45FA-B0BC-0BDC670317C4}" presName="Name37" presStyleLbl="parChTrans1D2" presStyleIdx="0" presStyleCnt="1"/>
      <dgm:spPr/>
      <dgm:t>
        <a:bodyPr/>
        <a:lstStyle/>
        <a:p>
          <a:endParaRPr lang="en-US"/>
        </a:p>
      </dgm:t>
    </dgm:pt>
    <dgm:pt modelId="{341A6264-B78A-40DC-B131-8B652F455769}" type="pres">
      <dgm:prSet presAssocID="{2181142F-7C8A-4586-9DAF-84380847B907}" presName="hierRoot2" presStyleCnt="0">
        <dgm:presLayoutVars>
          <dgm:hierBranch val="init"/>
        </dgm:presLayoutVars>
      </dgm:prSet>
      <dgm:spPr/>
    </dgm:pt>
    <dgm:pt modelId="{662A2185-9F1D-4FCA-B5C1-9F215DA27207}" type="pres">
      <dgm:prSet presAssocID="{2181142F-7C8A-4586-9DAF-84380847B907}" presName="rootComposite" presStyleCnt="0"/>
      <dgm:spPr/>
    </dgm:pt>
    <dgm:pt modelId="{411C4FD7-FD18-456A-952F-3848099B06F2}" type="pres">
      <dgm:prSet presAssocID="{2181142F-7C8A-4586-9DAF-84380847B907}" presName="rootText" presStyleLbl="node1" presStyleIdx="0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5323E4-A24E-4B99-B5CE-7A0F4AFE38DA}" type="pres">
      <dgm:prSet presAssocID="{2181142F-7C8A-4586-9DAF-84380847B907}" presName="titleText2" presStyleLbl="fgAcc1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2A10D3-722B-48D8-94B4-C4151C6DD8C0}" type="pres">
      <dgm:prSet presAssocID="{2181142F-7C8A-4586-9DAF-84380847B907}" presName="rootConnector" presStyleLbl="node2" presStyleIdx="0" presStyleCnt="0"/>
      <dgm:spPr/>
      <dgm:t>
        <a:bodyPr/>
        <a:lstStyle/>
        <a:p>
          <a:endParaRPr lang="en-US"/>
        </a:p>
      </dgm:t>
    </dgm:pt>
    <dgm:pt modelId="{DEEF8FCD-0DC0-43B6-AC72-1A4EB96069B6}" type="pres">
      <dgm:prSet presAssocID="{2181142F-7C8A-4586-9DAF-84380847B907}" presName="hierChild4" presStyleCnt="0"/>
      <dgm:spPr/>
    </dgm:pt>
    <dgm:pt modelId="{C447E8F3-E76C-4136-896A-448FFB9431BF}" type="pres">
      <dgm:prSet presAssocID="{AC3386D3-762A-4B4F-BF17-A412A04E0D46}" presName="Name37" presStyleLbl="parChTrans1D3" presStyleIdx="0" presStyleCnt="2"/>
      <dgm:spPr/>
      <dgm:t>
        <a:bodyPr/>
        <a:lstStyle/>
        <a:p>
          <a:endParaRPr lang="en-US"/>
        </a:p>
      </dgm:t>
    </dgm:pt>
    <dgm:pt modelId="{B04453D9-76C1-4F2B-8709-2DF4511AD07D}" type="pres">
      <dgm:prSet presAssocID="{3919B243-AF84-4002-A626-31CA23F48A89}" presName="hierRoot2" presStyleCnt="0">
        <dgm:presLayoutVars>
          <dgm:hierBranch val="init"/>
        </dgm:presLayoutVars>
      </dgm:prSet>
      <dgm:spPr/>
    </dgm:pt>
    <dgm:pt modelId="{4063C953-86E2-407A-88A6-23DCDEDD8294}" type="pres">
      <dgm:prSet presAssocID="{3919B243-AF84-4002-A626-31CA23F48A89}" presName="rootComposite" presStyleCnt="0"/>
      <dgm:spPr/>
    </dgm:pt>
    <dgm:pt modelId="{73B90974-6F0F-4DFC-92AA-91AC2FFCFFB7}" type="pres">
      <dgm:prSet presAssocID="{3919B243-AF84-4002-A626-31CA23F48A89}" presName="rootText" presStyleLbl="node1" presStyleIdx="1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E71AF68-161F-4989-A69C-D6421F5E751E}" type="pres">
      <dgm:prSet presAssocID="{3919B243-AF84-4002-A626-31CA23F48A89}" presName="titleText2" presStyleLbl="fgAcc1" presStyleIdx="1" presStyleCnt="7" custScaleX="123594" custScaleY="137283" custLinFactNeighborX="14157" custLinFactNeighborY="2685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78C8D02-E174-47F3-A235-F39BA31A745E}" type="pres">
      <dgm:prSet presAssocID="{3919B243-AF84-4002-A626-31CA23F48A89}" presName="rootConnector" presStyleLbl="node3" presStyleIdx="0" presStyleCnt="0"/>
      <dgm:spPr/>
      <dgm:t>
        <a:bodyPr/>
        <a:lstStyle/>
        <a:p>
          <a:endParaRPr lang="en-US"/>
        </a:p>
      </dgm:t>
    </dgm:pt>
    <dgm:pt modelId="{1CF8A44C-DD10-4A79-9C3E-C61F4D77958E}" type="pres">
      <dgm:prSet presAssocID="{3919B243-AF84-4002-A626-31CA23F48A89}" presName="hierChild4" presStyleCnt="0"/>
      <dgm:spPr/>
    </dgm:pt>
    <dgm:pt modelId="{8D235223-F091-49EF-8903-E0F10D1B06FB}" type="pres">
      <dgm:prSet presAssocID="{64FCD483-7CF4-4362-8C63-DD4FE37FD726}" presName="Name37" presStyleLbl="parChTrans1D4" presStyleIdx="0" presStyleCnt="4"/>
      <dgm:spPr/>
      <dgm:t>
        <a:bodyPr/>
        <a:lstStyle/>
        <a:p>
          <a:endParaRPr lang="en-US"/>
        </a:p>
      </dgm:t>
    </dgm:pt>
    <dgm:pt modelId="{1610D840-9FC4-4CD1-8637-4A38B75D5E59}" type="pres">
      <dgm:prSet presAssocID="{ACBCE0EC-E34A-49BA-AEA4-392FCE9EED8C}" presName="hierRoot2" presStyleCnt="0">
        <dgm:presLayoutVars>
          <dgm:hierBranch val="init"/>
        </dgm:presLayoutVars>
      </dgm:prSet>
      <dgm:spPr/>
    </dgm:pt>
    <dgm:pt modelId="{575E9101-3565-43BC-9DAB-0E3D497A2404}" type="pres">
      <dgm:prSet presAssocID="{ACBCE0EC-E34A-49BA-AEA4-392FCE9EED8C}" presName="rootComposite" presStyleCnt="0"/>
      <dgm:spPr/>
    </dgm:pt>
    <dgm:pt modelId="{2CF1CB2B-4E51-4B21-BA99-D1F15E9C7CD6}" type="pres">
      <dgm:prSet presAssocID="{ACBCE0EC-E34A-49BA-AEA4-392FCE9EED8C}" presName="rootText" presStyleLbl="node1" presStyleIdx="2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58E1588-4F75-4417-8B0D-2D6E37E15531}" type="pres">
      <dgm:prSet presAssocID="{ACBCE0EC-E34A-49BA-AEA4-392FCE9EED8C}" presName="titleText2" presStyleLbl="fgAcc1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2C2B105-8F91-4E46-9C48-A848F9CAEC99}" type="pres">
      <dgm:prSet presAssocID="{ACBCE0EC-E34A-49BA-AEA4-392FCE9EED8C}" presName="rootConnector" presStyleLbl="node4" presStyleIdx="0" presStyleCnt="0"/>
      <dgm:spPr/>
      <dgm:t>
        <a:bodyPr/>
        <a:lstStyle/>
        <a:p>
          <a:endParaRPr lang="en-US"/>
        </a:p>
      </dgm:t>
    </dgm:pt>
    <dgm:pt modelId="{59F7DD8A-27D1-444C-B4EA-08F3C16A537F}" type="pres">
      <dgm:prSet presAssocID="{ACBCE0EC-E34A-49BA-AEA4-392FCE9EED8C}" presName="hierChild4" presStyleCnt="0"/>
      <dgm:spPr/>
    </dgm:pt>
    <dgm:pt modelId="{8FEECD50-2FAB-4A6C-BF0B-736B2CDE8470}" type="pres">
      <dgm:prSet presAssocID="{ACBCE0EC-E34A-49BA-AEA4-392FCE9EED8C}" presName="hierChild5" presStyleCnt="0"/>
      <dgm:spPr/>
    </dgm:pt>
    <dgm:pt modelId="{A278F0A4-784D-4EE4-AB3B-63CADCEE5D32}" type="pres">
      <dgm:prSet presAssocID="{50C26069-79A6-4249-9B3E-14796EE7DCC4}" presName="Name37" presStyleLbl="parChTrans1D4" presStyleIdx="1" presStyleCnt="4"/>
      <dgm:spPr/>
      <dgm:t>
        <a:bodyPr/>
        <a:lstStyle/>
        <a:p>
          <a:endParaRPr lang="en-US"/>
        </a:p>
      </dgm:t>
    </dgm:pt>
    <dgm:pt modelId="{A818956B-E639-48EC-8D72-01F4D0D90A0B}" type="pres">
      <dgm:prSet presAssocID="{02E5F3CF-5B40-4FE2-B56A-1A939234F8F2}" presName="hierRoot2" presStyleCnt="0">
        <dgm:presLayoutVars>
          <dgm:hierBranch val="init"/>
        </dgm:presLayoutVars>
      </dgm:prSet>
      <dgm:spPr/>
    </dgm:pt>
    <dgm:pt modelId="{8D6B7D18-5622-484E-A6B4-BEFFB739C96B}" type="pres">
      <dgm:prSet presAssocID="{02E5F3CF-5B40-4FE2-B56A-1A939234F8F2}" presName="rootComposite" presStyleCnt="0"/>
      <dgm:spPr/>
    </dgm:pt>
    <dgm:pt modelId="{A167CFB4-D50A-4CC3-A4A6-8AFE32E9673C}" type="pres">
      <dgm:prSet presAssocID="{02E5F3CF-5B40-4FE2-B56A-1A939234F8F2}" presName="rootText" presStyleLbl="node1" presStyleIdx="3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B8C0AAF-218D-44B0-B42A-9D54B8BE3405}" type="pres">
      <dgm:prSet presAssocID="{02E5F3CF-5B40-4FE2-B56A-1A939234F8F2}" presName="titleText2" presStyleLbl="fgAcc1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B1A7C3D-3106-413F-8B41-DFA10D7A3E49}" type="pres">
      <dgm:prSet presAssocID="{02E5F3CF-5B40-4FE2-B56A-1A939234F8F2}" presName="rootConnector" presStyleLbl="node4" presStyleIdx="0" presStyleCnt="0"/>
      <dgm:spPr/>
      <dgm:t>
        <a:bodyPr/>
        <a:lstStyle/>
        <a:p>
          <a:endParaRPr lang="en-US"/>
        </a:p>
      </dgm:t>
    </dgm:pt>
    <dgm:pt modelId="{07FA205A-223E-45D7-A8D7-7CC4AF0065F7}" type="pres">
      <dgm:prSet presAssocID="{02E5F3CF-5B40-4FE2-B56A-1A939234F8F2}" presName="hierChild4" presStyleCnt="0"/>
      <dgm:spPr/>
    </dgm:pt>
    <dgm:pt modelId="{AA2B5FFC-9BC1-46D9-B0DC-9F045032BD04}" type="pres">
      <dgm:prSet presAssocID="{02E5F3CF-5B40-4FE2-B56A-1A939234F8F2}" presName="hierChild5" presStyleCnt="0"/>
      <dgm:spPr/>
    </dgm:pt>
    <dgm:pt modelId="{50251202-5DD8-42EC-9A6B-C1A4DCED3C18}" type="pres">
      <dgm:prSet presAssocID="{577609B5-687C-4C05-8CB3-50B1F431FAB6}" presName="Name37" presStyleLbl="parChTrans1D4" presStyleIdx="2" presStyleCnt="4"/>
      <dgm:spPr/>
      <dgm:t>
        <a:bodyPr/>
        <a:lstStyle/>
        <a:p>
          <a:endParaRPr lang="en-US"/>
        </a:p>
      </dgm:t>
    </dgm:pt>
    <dgm:pt modelId="{5C3926DB-BCE0-415E-B11E-742B4A1B5D21}" type="pres">
      <dgm:prSet presAssocID="{4A34AC90-C50F-469E-A2AB-983FF2333E32}" presName="hierRoot2" presStyleCnt="0">
        <dgm:presLayoutVars>
          <dgm:hierBranch val="init"/>
        </dgm:presLayoutVars>
      </dgm:prSet>
      <dgm:spPr/>
    </dgm:pt>
    <dgm:pt modelId="{4EBB49F6-9ACC-4982-9C83-C45394B1205F}" type="pres">
      <dgm:prSet presAssocID="{4A34AC90-C50F-469E-A2AB-983FF2333E32}" presName="rootComposite" presStyleCnt="0"/>
      <dgm:spPr/>
    </dgm:pt>
    <dgm:pt modelId="{CF9E7C12-7F44-449F-ACB3-BEE5F0339732}" type="pres">
      <dgm:prSet presAssocID="{4A34AC90-C50F-469E-A2AB-983FF2333E32}" presName="rootText" presStyleLbl="node1" presStyleIdx="4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B2E7-FD07-4653-8A5E-32E99EF42A70}" type="pres">
      <dgm:prSet presAssocID="{4A34AC90-C50F-469E-A2AB-983FF2333E32}" presName="titleText2" presStyleLbl="fgAcc1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1C332D2-CF4C-4B5E-BD83-1EAC82FE98AB}" type="pres">
      <dgm:prSet presAssocID="{4A34AC90-C50F-469E-A2AB-983FF2333E32}" presName="rootConnector" presStyleLbl="node4" presStyleIdx="0" presStyleCnt="0"/>
      <dgm:spPr/>
      <dgm:t>
        <a:bodyPr/>
        <a:lstStyle/>
        <a:p>
          <a:endParaRPr lang="en-US"/>
        </a:p>
      </dgm:t>
    </dgm:pt>
    <dgm:pt modelId="{B25DB22E-5992-4588-AA88-21EF8C77EB9F}" type="pres">
      <dgm:prSet presAssocID="{4A34AC90-C50F-469E-A2AB-983FF2333E32}" presName="hierChild4" presStyleCnt="0"/>
      <dgm:spPr/>
    </dgm:pt>
    <dgm:pt modelId="{44526EC3-C09A-46EF-A3BD-CC856A043938}" type="pres">
      <dgm:prSet presAssocID="{4A34AC90-C50F-469E-A2AB-983FF2333E32}" presName="hierChild5" presStyleCnt="0"/>
      <dgm:spPr/>
    </dgm:pt>
    <dgm:pt modelId="{A3931FB5-DF07-4D86-A6DE-D347A6CFD19B}" type="pres">
      <dgm:prSet presAssocID="{656AF8CF-3FEC-4B19-A568-9AA4C01FE0CB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F3EB35D-C93C-495C-85C8-42ADBE62166F}" type="pres">
      <dgm:prSet presAssocID="{BFA894D4-74D9-4113-AAA1-ADF84DE2721A}" presName="hierRoot2" presStyleCnt="0">
        <dgm:presLayoutVars>
          <dgm:hierBranch val="init"/>
        </dgm:presLayoutVars>
      </dgm:prSet>
      <dgm:spPr/>
    </dgm:pt>
    <dgm:pt modelId="{5853E421-C662-43B4-AA0E-EF3DB635496D}" type="pres">
      <dgm:prSet presAssocID="{BFA894D4-74D9-4113-AAA1-ADF84DE2721A}" presName="rootComposite" presStyleCnt="0"/>
      <dgm:spPr/>
    </dgm:pt>
    <dgm:pt modelId="{8E46F031-518C-4B05-A565-3FF60172847E}" type="pres">
      <dgm:prSet presAssocID="{BFA894D4-74D9-4113-AAA1-ADF84DE2721A}" presName="rootText" presStyleLbl="node1" presStyleIdx="5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2762D03-26CD-4C38-A7B7-374B7B4AC436}" type="pres">
      <dgm:prSet presAssocID="{BFA894D4-74D9-4113-AAA1-ADF84DE2721A}" presName="titleText2" presStyleLbl="fgAcc1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D390925-E54B-492F-B08E-3AF6FA3AD441}" type="pres">
      <dgm:prSet presAssocID="{BFA894D4-74D9-4113-AAA1-ADF84DE2721A}" presName="rootConnector" presStyleLbl="node4" presStyleIdx="0" presStyleCnt="0"/>
      <dgm:spPr/>
      <dgm:t>
        <a:bodyPr/>
        <a:lstStyle/>
        <a:p>
          <a:endParaRPr lang="en-US"/>
        </a:p>
      </dgm:t>
    </dgm:pt>
    <dgm:pt modelId="{BF921821-BF04-4169-A66C-628F687B12ED}" type="pres">
      <dgm:prSet presAssocID="{BFA894D4-74D9-4113-AAA1-ADF84DE2721A}" presName="hierChild4" presStyleCnt="0"/>
      <dgm:spPr/>
    </dgm:pt>
    <dgm:pt modelId="{8EFCEE89-2C4C-47C8-83FC-58A384BCB105}" type="pres">
      <dgm:prSet presAssocID="{BFA894D4-74D9-4113-AAA1-ADF84DE2721A}" presName="hierChild5" presStyleCnt="0"/>
      <dgm:spPr/>
    </dgm:pt>
    <dgm:pt modelId="{B18DB71E-EB7E-4F85-8FB2-41E0F382F607}" type="pres">
      <dgm:prSet presAssocID="{3919B243-AF84-4002-A626-31CA23F48A89}" presName="hierChild5" presStyleCnt="0"/>
      <dgm:spPr/>
    </dgm:pt>
    <dgm:pt modelId="{39CAFE6A-6700-4121-A6C2-9B73B40A67D2}" type="pres">
      <dgm:prSet presAssocID="{60F8C3A0-B703-402E-9D19-C3B6D0158E2E}" presName="Name37" presStyleLbl="parChTrans1D3" presStyleIdx="1" presStyleCnt="2"/>
      <dgm:spPr/>
      <dgm:t>
        <a:bodyPr/>
        <a:lstStyle/>
        <a:p>
          <a:endParaRPr lang="en-US"/>
        </a:p>
      </dgm:t>
    </dgm:pt>
    <dgm:pt modelId="{8CB2669A-F704-4C07-ACE2-4D64AFA0DFB8}" type="pres">
      <dgm:prSet presAssocID="{9973883E-E76A-4B7E-86E2-86BD31E5E1DA}" presName="hierRoot2" presStyleCnt="0">
        <dgm:presLayoutVars>
          <dgm:hierBranch val="init"/>
        </dgm:presLayoutVars>
      </dgm:prSet>
      <dgm:spPr/>
    </dgm:pt>
    <dgm:pt modelId="{852583AA-B170-4A96-98F1-AE8276F9B5CC}" type="pres">
      <dgm:prSet presAssocID="{9973883E-E76A-4B7E-86E2-86BD31E5E1DA}" presName="rootComposite" presStyleCnt="0"/>
      <dgm:spPr/>
    </dgm:pt>
    <dgm:pt modelId="{65DA1E56-6E8B-4E75-B1EC-F40B290D1846}" type="pres">
      <dgm:prSet presAssocID="{9973883E-E76A-4B7E-86E2-86BD31E5E1DA}" presName="rootText" presStyleLbl="node1" presStyleIdx="6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BDC12E7-30DC-41AE-895A-AF0681582A16}" type="pres">
      <dgm:prSet presAssocID="{9973883E-E76A-4B7E-86E2-86BD31E5E1DA}" presName="titleText2" presStyleLbl="fgAcc1" presStyleIdx="6" presStyleCnt="7" custScaleX="131950" custScaleY="115883" custLinFactNeighborX="876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25493FD-9516-4EA9-A26C-5313D74FC3F9}" type="pres">
      <dgm:prSet presAssocID="{9973883E-E76A-4B7E-86E2-86BD31E5E1DA}" presName="rootConnector" presStyleLbl="node3" presStyleIdx="0" presStyleCnt="0"/>
      <dgm:spPr/>
      <dgm:t>
        <a:bodyPr/>
        <a:lstStyle/>
        <a:p>
          <a:endParaRPr lang="en-US"/>
        </a:p>
      </dgm:t>
    </dgm:pt>
    <dgm:pt modelId="{9B5DDE58-84E4-42F8-BF7F-64F354B81168}" type="pres">
      <dgm:prSet presAssocID="{9973883E-E76A-4B7E-86E2-86BD31E5E1DA}" presName="hierChild4" presStyleCnt="0"/>
      <dgm:spPr/>
    </dgm:pt>
    <dgm:pt modelId="{459EDB82-543E-47E0-84F7-8BF54E70A8DD}" type="pres">
      <dgm:prSet presAssocID="{9973883E-E76A-4B7E-86E2-86BD31E5E1DA}" presName="hierChild5" presStyleCnt="0"/>
      <dgm:spPr/>
    </dgm:pt>
    <dgm:pt modelId="{E42EF490-461F-4E36-A678-30A448F0F2BF}" type="pres">
      <dgm:prSet presAssocID="{2181142F-7C8A-4586-9DAF-84380847B907}" presName="hierChild5" presStyleCnt="0"/>
      <dgm:spPr/>
    </dgm:pt>
    <dgm:pt modelId="{1966300C-36F3-4AB2-8894-5F0D4A1D19D4}" type="pres">
      <dgm:prSet presAssocID="{9437B4B9-4B92-427D-BDFB-50DF4E492A58}" presName="hierChild3" presStyleCnt="0"/>
      <dgm:spPr/>
    </dgm:pt>
  </dgm:ptLst>
  <dgm:cxnLst>
    <dgm:cxn modelId="{E99AF803-75AA-448F-972B-AE203D35A0D7}" srcId="{3919B243-AF84-4002-A626-31CA23F48A89}" destId="{ACBCE0EC-E34A-49BA-AEA4-392FCE9EED8C}" srcOrd="0" destOrd="0" parTransId="{64FCD483-7CF4-4362-8C63-DD4FE37FD726}" sibTransId="{F723C4DD-9A2B-4B68-882D-510A2E981B2E}"/>
    <dgm:cxn modelId="{BAAA5D98-BF5F-44E5-A6D5-B9ADEF285100}" type="presOf" srcId="{E4D6CA23-E2DC-4949-A6F5-787498438B56}" destId="{460DB2E7-FD07-4653-8A5E-32E99EF42A70}" srcOrd="0" destOrd="0" presId="urn:microsoft.com/office/officeart/2008/layout/NameandTitleOrganizationalChart"/>
    <dgm:cxn modelId="{7FCDD258-4C08-4C2C-9472-5203D31FCE1D}" type="presOf" srcId="{0C8E86FD-DDB3-41C4-8D15-4B59070F51C5}" destId="{0BDC12E7-30DC-41AE-895A-AF0681582A16}" srcOrd="0" destOrd="0" presId="urn:microsoft.com/office/officeart/2008/layout/NameandTitleOrganizationalChart"/>
    <dgm:cxn modelId="{1EE7F5FE-20F8-4EE1-A62F-9E657389CABB}" srcId="{3919B243-AF84-4002-A626-31CA23F48A89}" destId="{4A34AC90-C50F-469E-A2AB-983FF2333E32}" srcOrd="2" destOrd="0" parTransId="{577609B5-687C-4C05-8CB3-50B1F431FAB6}" sibTransId="{E4D6CA23-E2DC-4949-A6F5-787498438B56}"/>
    <dgm:cxn modelId="{952978C7-44F5-43D7-A701-2B647156996D}" type="presOf" srcId="{038ED094-3DA7-463B-9349-8C57125D0731}" destId="{4E71AF68-161F-4989-A69C-D6421F5E751E}" srcOrd="0" destOrd="0" presId="urn:microsoft.com/office/officeart/2008/layout/NameandTitleOrganizationalChart"/>
    <dgm:cxn modelId="{7926D2A3-EB3D-472C-AD33-BBDA0945FA96}" type="presOf" srcId="{4A34AC90-C50F-469E-A2AB-983FF2333E32}" destId="{CF9E7C12-7F44-449F-ACB3-BEE5F0339732}" srcOrd="0" destOrd="0" presId="urn:microsoft.com/office/officeart/2008/layout/NameandTitleOrganizationalChart"/>
    <dgm:cxn modelId="{31F6E253-6AA4-4DC9-8349-BC0321ADEFB4}" type="presOf" srcId="{9437B4B9-4B92-427D-BDFB-50DF4E492A58}" destId="{E82ACD1C-B0B9-43E1-A02F-FD80D65A7D81}" srcOrd="0" destOrd="0" presId="urn:microsoft.com/office/officeart/2008/layout/NameandTitleOrganizationalChart"/>
    <dgm:cxn modelId="{D7BDCCC7-19DC-46AC-BE8D-4419033759BA}" type="presOf" srcId="{3919B243-AF84-4002-A626-31CA23F48A89}" destId="{D78C8D02-E174-47F3-A235-F39BA31A745E}" srcOrd="1" destOrd="0" presId="urn:microsoft.com/office/officeart/2008/layout/NameandTitleOrganizationalChart"/>
    <dgm:cxn modelId="{A8CD397A-8DAF-4B0C-8B1E-43DEFC6B8579}" srcId="{3919B243-AF84-4002-A626-31CA23F48A89}" destId="{02E5F3CF-5B40-4FE2-B56A-1A939234F8F2}" srcOrd="1" destOrd="0" parTransId="{50C26069-79A6-4249-9B3E-14796EE7DCC4}" sibTransId="{207BE19E-35B8-4E7D-B464-4ED7D30F89E3}"/>
    <dgm:cxn modelId="{9B2C5B94-4F57-4E84-A0B6-CAFA0F117333}" type="presOf" srcId="{BFA894D4-74D9-4113-AAA1-ADF84DE2721A}" destId="{2D390925-E54B-492F-B08E-3AF6FA3AD441}" srcOrd="1" destOrd="0" presId="urn:microsoft.com/office/officeart/2008/layout/NameandTitleOrganizationalChart"/>
    <dgm:cxn modelId="{730454DF-D450-4832-A714-4F59FA7FDC65}" type="presOf" srcId="{3919B243-AF84-4002-A626-31CA23F48A89}" destId="{73B90974-6F0F-4DFC-92AA-91AC2FFCFFB7}" srcOrd="0" destOrd="0" presId="urn:microsoft.com/office/officeart/2008/layout/NameandTitleOrganizationalChart"/>
    <dgm:cxn modelId="{A7B57EEC-2A36-437E-A16D-6817EB7A0F58}" type="presOf" srcId="{6ECEB889-49C4-48B2-A2EE-2268A3D078A9}" destId="{B3554600-1D2C-4E6A-96FC-AC3567B5CECE}" srcOrd="0" destOrd="0" presId="urn:microsoft.com/office/officeart/2008/layout/NameandTitleOrganizationalChart"/>
    <dgm:cxn modelId="{4A6F959B-EC38-46C4-AD6B-3026B1135106}" type="presOf" srcId="{9437B4B9-4B92-427D-BDFB-50DF4E492A58}" destId="{CEB6069D-1D1A-4902-9864-B4BE2F7FBCBA}" srcOrd="1" destOrd="0" presId="urn:microsoft.com/office/officeart/2008/layout/NameandTitleOrganizationalChart"/>
    <dgm:cxn modelId="{2818A599-9D2D-4F38-9406-D8F60DC50E8A}" type="presOf" srcId="{577609B5-687C-4C05-8CB3-50B1F431FAB6}" destId="{50251202-5DD8-42EC-9A6B-C1A4DCED3C18}" srcOrd="0" destOrd="0" presId="urn:microsoft.com/office/officeart/2008/layout/NameandTitleOrganizationalChart"/>
    <dgm:cxn modelId="{50D2FC30-6B79-435E-AAA1-632DA212A563}" type="presOf" srcId="{2181142F-7C8A-4586-9DAF-84380847B907}" destId="{411C4FD7-FD18-456A-952F-3848099B06F2}" srcOrd="0" destOrd="0" presId="urn:microsoft.com/office/officeart/2008/layout/NameandTitleOrganizationalChart"/>
    <dgm:cxn modelId="{3E7C9AE7-7AE3-4A49-968B-8A4EDC1058CE}" type="presOf" srcId="{50C26069-79A6-4249-9B3E-14796EE7DCC4}" destId="{A278F0A4-784D-4EE4-AB3B-63CADCEE5D32}" srcOrd="0" destOrd="0" presId="urn:microsoft.com/office/officeart/2008/layout/NameandTitleOrganizationalChart"/>
    <dgm:cxn modelId="{5D08B802-7345-4CA6-B55B-0FB3922CCED2}" type="presOf" srcId="{9973883E-E76A-4B7E-86E2-86BD31E5E1DA}" destId="{025493FD-9516-4EA9-A26C-5313D74FC3F9}" srcOrd="1" destOrd="0" presId="urn:microsoft.com/office/officeart/2008/layout/NameandTitleOrganizationalChart"/>
    <dgm:cxn modelId="{87DA0DC3-8CD9-429B-84BE-6F8B3EC4DD33}" type="presOf" srcId="{BFA894D4-74D9-4113-AAA1-ADF84DE2721A}" destId="{8E46F031-518C-4B05-A565-3FF60172847E}" srcOrd="0" destOrd="0" presId="urn:microsoft.com/office/officeart/2008/layout/NameandTitleOrganizationalChart"/>
    <dgm:cxn modelId="{A763E763-6777-41D0-91A5-5713ADF38FFC}" type="presOf" srcId="{656AF8CF-3FEC-4B19-A568-9AA4C01FE0CB}" destId="{A3931FB5-DF07-4D86-A6DE-D347A6CFD19B}" srcOrd="0" destOrd="0" presId="urn:microsoft.com/office/officeart/2008/layout/NameandTitleOrganizationalChart"/>
    <dgm:cxn modelId="{D7CE96DA-63E6-4329-971C-C761F566C3F1}" type="presOf" srcId="{02ADEDD8-AE0E-4DE1-9D31-C392B43A47F5}" destId="{63EA99F3-8FC6-4350-9D52-C3E117EDC8C5}" srcOrd="0" destOrd="0" presId="urn:microsoft.com/office/officeart/2008/layout/NameandTitleOrganizationalChart"/>
    <dgm:cxn modelId="{CCF2F4EC-AE24-47F6-913F-D41179908DFF}" type="presOf" srcId="{207BE19E-35B8-4E7D-B464-4ED7D30F89E3}" destId="{BB8C0AAF-218D-44B0-B42A-9D54B8BE3405}" srcOrd="0" destOrd="0" presId="urn:microsoft.com/office/officeart/2008/layout/NameandTitleOrganizationalChart"/>
    <dgm:cxn modelId="{A235B936-7116-4A0F-9077-471F6358DAAB}" type="presOf" srcId="{02E5F3CF-5B40-4FE2-B56A-1A939234F8F2}" destId="{3B1A7C3D-3106-413F-8B41-DFA10D7A3E49}" srcOrd="1" destOrd="0" presId="urn:microsoft.com/office/officeart/2008/layout/NameandTitleOrganizationalChart"/>
    <dgm:cxn modelId="{58C74AA9-3D18-4ED9-B373-167A353A320D}" type="presOf" srcId="{F723C4DD-9A2B-4B68-882D-510A2E981B2E}" destId="{858E1588-4F75-4417-8B0D-2D6E37E15531}" srcOrd="0" destOrd="0" presId="urn:microsoft.com/office/officeart/2008/layout/NameandTitleOrganizationalChart"/>
    <dgm:cxn modelId="{F7AD4055-D27D-4D8A-9310-DC74F056DD02}" type="presOf" srcId="{A22B9894-C7ED-4065-85C9-DB9A0F11F4FF}" destId="{62762D03-26CD-4C38-A7B7-374B7B4AC436}" srcOrd="0" destOrd="0" presId="urn:microsoft.com/office/officeart/2008/layout/NameandTitleOrganizationalChart"/>
    <dgm:cxn modelId="{71B2B96B-D160-4C1A-A2AD-ED1152541BC6}" type="presOf" srcId="{64FCD483-7CF4-4362-8C63-DD4FE37FD726}" destId="{8D235223-F091-49EF-8903-E0F10D1B06FB}" srcOrd="0" destOrd="0" presId="urn:microsoft.com/office/officeart/2008/layout/NameandTitleOrganizationalChart"/>
    <dgm:cxn modelId="{4B0F10E9-C6F2-4EB3-9DB4-3A8123EEBD13}" srcId="{2181142F-7C8A-4586-9DAF-84380847B907}" destId="{9973883E-E76A-4B7E-86E2-86BD31E5E1DA}" srcOrd="1" destOrd="0" parTransId="{60F8C3A0-B703-402E-9D19-C3B6D0158E2E}" sibTransId="{0C8E86FD-DDB3-41C4-8D15-4B59070F51C5}"/>
    <dgm:cxn modelId="{01FE2F1F-101E-47BD-9B83-2E68122DDD2C}" type="presOf" srcId="{6E7D1682-975D-47C5-A8C8-7EB2575FB7BA}" destId="{8B5323E4-A24E-4B99-B5CE-7A0F4AFE38DA}" srcOrd="0" destOrd="0" presId="urn:microsoft.com/office/officeart/2008/layout/NameandTitleOrganizationalChart"/>
    <dgm:cxn modelId="{FB12F6DE-CAA3-4111-9CB5-70F9A09CEA4B}" srcId="{9437B4B9-4B92-427D-BDFB-50DF4E492A58}" destId="{2181142F-7C8A-4586-9DAF-84380847B907}" srcOrd="0" destOrd="0" parTransId="{F25A6784-6194-45FA-B0BC-0BDC670317C4}" sibTransId="{6E7D1682-975D-47C5-A8C8-7EB2575FB7BA}"/>
    <dgm:cxn modelId="{B8669A69-3AF6-448E-8190-09024753D50C}" type="presOf" srcId="{AC3386D3-762A-4B4F-BF17-A412A04E0D46}" destId="{C447E8F3-E76C-4136-896A-448FFB9431BF}" srcOrd="0" destOrd="0" presId="urn:microsoft.com/office/officeart/2008/layout/NameandTitleOrganizationalChart"/>
    <dgm:cxn modelId="{8CC99CEC-07A3-4B08-9963-B5F79174814E}" srcId="{2181142F-7C8A-4586-9DAF-84380847B907}" destId="{3919B243-AF84-4002-A626-31CA23F48A89}" srcOrd="0" destOrd="0" parTransId="{AC3386D3-762A-4B4F-BF17-A412A04E0D46}" sibTransId="{038ED094-3DA7-463B-9349-8C57125D0731}"/>
    <dgm:cxn modelId="{0C086FF7-BFCF-4514-ABC6-DDD78293AD71}" type="presOf" srcId="{ACBCE0EC-E34A-49BA-AEA4-392FCE9EED8C}" destId="{2CF1CB2B-4E51-4B21-BA99-D1F15E9C7CD6}" srcOrd="0" destOrd="0" presId="urn:microsoft.com/office/officeart/2008/layout/NameandTitleOrganizationalChart"/>
    <dgm:cxn modelId="{3601EAE8-9DD3-4DFE-B14D-A966D18083A6}" type="presOf" srcId="{9973883E-E76A-4B7E-86E2-86BD31E5E1DA}" destId="{65DA1E56-6E8B-4E75-B1EC-F40B290D1846}" srcOrd="0" destOrd="0" presId="urn:microsoft.com/office/officeart/2008/layout/NameandTitleOrganizationalChart"/>
    <dgm:cxn modelId="{4A90178A-5E56-4B7C-86B7-3E364BA0F57E}" type="presOf" srcId="{2181142F-7C8A-4586-9DAF-84380847B907}" destId="{092A10D3-722B-48D8-94B4-C4151C6DD8C0}" srcOrd="1" destOrd="0" presId="urn:microsoft.com/office/officeart/2008/layout/NameandTitleOrganizationalChart"/>
    <dgm:cxn modelId="{6CC37A49-D15D-4674-844D-464541300759}" type="presOf" srcId="{60F8C3A0-B703-402E-9D19-C3B6D0158E2E}" destId="{39CAFE6A-6700-4121-A6C2-9B73B40A67D2}" srcOrd="0" destOrd="0" presId="urn:microsoft.com/office/officeart/2008/layout/NameandTitleOrganizationalChart"/>
    <dgm:cxn modelId="{C99D9BD7-BD98-448E-87E9-088AE80D833A}" type="presOf" srcId="{02E5F3CF-5B40-4FE2-B56A-1A939234F8F2}" destId="{A167CFB4-D50A-4CC3-A4A6-8AFE32E9673C}" srcOrd="0" destOrd="0" presId="urn:microsoft.com/office/officeart/2008/layout/NameandTitleOrganizationalChart"/>
    <dgm:cxn modelId="{C1CD3CF6-E905-40A2-AFE9-85F14B120F23}" srcId="{02ADEDD8-AE0E-4DE1-9D31-C392B43A47F5}" destId="{9437B4B9-4B92-427D-BDFB-50DF4E492A58}" srcOrd="0" destOrd="0" parTransId="{552BEEDA-5F52-444F-B043-BCEB4D10DC16}" sibTransId="{6ECEB889-49C4-48B2-A2EE-2268A3D078A9}"/>
    <dgm:cxn modelId="{CF76DFC5-4135-4BB5-BE54-976C5ECA9DA5}" type="presOf" srcId="{F25A6784-6194-45FA-B0BC-0BDC670317C4}" destId="{3977DFAA-935C-4BEE-828B-F896DEBD9B83}" srcOrd="0" destOrd="0" presId="urn:microsoft.com/office/officeart/2008/layout/NameandTitleOrganizationalChart"/>
    <dgm:cxn modelId="{20BC9C78-87FF-4DBA-A255-366E87637FB2}" srcId="{3919B243-AF84-4002-A626-31CA23F48A89}" destId="{BFA894D4-74D9-4113-AAA1-ADF84DE2721A}" srcOrd="3" destOrd="0" parTransId="{656AF8CF-3FEC-4B19-A568-9AA4C01FE0CB}" sibTransId="{A22B9894-C7ED-4065-85C9-DB9A0F11F4FF}"/>
    <dgm:cxn modelId="{205CCC69-F440-499D-9FC5-4E4CC12B22CB}" type="presOf" srcId="{4A34AC90-C50F-469E-A2AB-983FF2333E32}" destId="{D1C332D2-CF4C-4B5E-BD83-1EAC82FE98AB}" srcOrd="1" destOrd="0" presId="urn:microsoft.com/office/officeart/2008/layout/NameandTitleOrganizationalChart"/>
    <dgm:cxn modelId="{E6ED3958-F4ED-44E3-B8C3-1E5E5B32BD9A}" type="presOf" srcId="{ACBCE0EC-E34A-49BA-AEA4-392FCE9EED8C}" destId="{22C2B105-8F91-4E46-9C48-A848F9CAEC99}" srcOrd="1" destOrd="0" presId="urn:microsoft.com/office/officeart/2008/layout/NameandTitleOrganizationalChart"/>
    <dgm:cxn modelId="{A06F6EAA-CFA7-43D7-8AF5-B93D907BDEAD}" type="presParOf" srcId="{63EA99F3-8FC6-4350-9D52-C3E117EDC8C5}" destId="{0986EE13-85EB-44DD-8637-51D7F1AC8E9E}" srcOrd="0" destOrd="0" presId="urn:microsoft.com/office/officeart/2008/layout/NameandTitleOrganizationalChart"/>
    <dgm:cxn modelId="{7D63D63E-DE99-4F50-AD1F-2F0CCC380904}" type="presParOf" srcId="{0986EE13-85EB-44DD-8637-51D7F1AC8E9E}" destId="{68458914-E75F-4DE7-AB86-EA2EC07DF587}" srcOrd="0" destOrd="0" presId="urn:microsoft.com/office/officeart/2008/layout/NameandTitleOrganizationalChart"/>
    <dgm:cxn modelId="{64A37E1D-B9B1-4301-9E4C-8CCBF1A9FE17}" type="presParOf" srcId="{68458914-E75F-4DE7-AB86-EA2EC07DF587}" destId="{E82ACD1C-B0B9-43E1-A02F-FD80D65A7D81}" srcOrd="0" destOrd="0" presId="urn:microsoft.com/office/officeart/2008/layout/NameandTitleOrganizationalChart"/>
    <dgm:cxn modelId="{548C0DB3-7479-4120-9F74-B4F763FB581F}" type="presParOf" srcId="{68458914-E75F-4DE7-AB86-EA2EC07DF587}" destId="{B3554600-1D2C-4E6A-96FC-AC3567B5CECE}" srcOrd="1" destOrd="0" presId="urn:microsoft.com/office/officeart/2008/layout/NameandTitleOrganizationalChart"/>
    <dgm:cxn modelId="{DF3E40BA-29D1-461D-B040-2480F2EF592E}" type="presParOf" srcId="{68458914-E75F-4DE7-AB86-EA2EC07DF587}" destId="{CEB6069D-1D1A-4902-9864-B4BE2F7FBCBA}" srcOrd="2" destOrd="0" presId="urn:microsoft.com/office/officeart/2008/layout/NameandTitleOrganizationalChart"/>
    <dgm:cxn modelId="{319A63F9-8578-480D-8A68-DB20F141E350}" type="presParOf" srcId="{0986EE13-85EB-44DD-8637-51D7F1AC8E9E}" destId="{E882A95F-2CD5-45B2-AD15-2FD5F413E4A2}" srcOrd="1" destOrd="0" presId="urn:microsoft.com/office/officeart/2008/layout/NameandTitleOrganizationalChart"/>
    <dgm:cxn modelId="{C45C53A5-0FA7-4523-84B6-F90B85C6C3DB}" type="presParOf" srcId="{E882A95F-2CD5-45B2-AD15-2FD5F413E4A2}" destId="{3977DFAA-935C-4BEE-828B-F896DEBD9B83}" srcOrd="0" destOrd="0" presId="urn:microsoft.com/office/officeart/2008/layout/NameandTitleOrganizationalChart"/>
    <dgm:cxn modelId="{D4F35876-37A8-46EB-955F-386868051385}" type="presParOf" srcId="{E882A95F-2CD5-45B2-AD15-2FD5F413E4A2}" destId="{341A6264-B78A-40DC-B131-8B652F455769}" srcOrd="1" destOrd="0" presId="urn:microsoft.com/office/officeart/2008/layout/NameandTitleOrganizationalChart"/>
    <dgm:cxn modelId="{C42FA19E-C336-48B1-8DBB-E2B45EF8DDD9}" type="presParOf" srcId="{341A6264-B78A-40DC-B131-8B652F455769}" destId="{662A2185-9F1D-4FCA-B5C1-9F215DA27207}" srcOrd="0" destOrd="0" presId="urn:microsoft.com/office/officeart/2008/layout/NameandTitleOrganizationalChart"/>
    <dgm:cxn modelId="{41D7C700-766E-4356-BCBF-F0963F21A51A}" type="presParOf" srcId="{662A2185-9F1D-4FCA-B5C1-9F215DA27207}" destId="{411C4FD7-FD18-456A-952F-3848099B06F2}" srcOrd="0" destOrd="0" presId="urn:microsoft.com/office/officeart/2008/layout/NameandTitleOrganizationalChart"/>
    <dgm:cxn modelId="{34A8B3F2-2560-4E90-A50C-DE5DBA3815D3}" type="presParOf" srcId="{662A2185-9F1D-4FCA-B5C1-9F215DA27207}" destId="{8B5323E4-A24E-4B99-B5CE-7A0F4AFE38DA}" srcOrd="1" destOrd="0" presId="urn:microsoft.com/office/officeart/2008/layout/NameandTitleOrganizationalChart"/>
    <dgm:cxn modelId="{8F9F7136-3368-4DC3-A9D3-8292039D4F3E}" type="presParOf" srcId="{662A2185-9F1D-4FCA-B5C1-9F215DA27207}" destId="{092A10D3-722B-48D8-94B4-C4151C6DD8C0}" srcOrd="2" destOrd="0" presId="urn:microsoft.com/office/officeart/2008/layout/NameandTitleOrganizationalChart"/>
    <dgm:cxn modelId="{4EE1A84B-DFEB-4F7A-8142-7953D71D26B2}" type="presParOf" srcId="{341A6264-B78A-40DC-B131-8B652F455769}" destId="{DEEF8FCD-0DC0-43B6-AC72-1A4EB96069B6}" srcOrd="1" destOrd="0" presId="urn:microsoft.com/office/officeart/2008/layout/NameandTitleOrganizationalChart"/>
    <dgm:cxn modelId="{1B7F62FC-A340-46C4-9A9A-392E63DEC5D7}" type="presParOf" srcId="{DEEF8FCD-0DC0-43B6-AC72-1A4EB96069B6}" destId="{C447E8F3-E76C-4136-896A-448FFB9431BF}" srcOrd="0" destOrd="0" presId="urn:microsoft.com/office/officeart/2008/layout/NameandTitleOrganizationalChart"/>
    <dgm:cxn modelId="{A8C3BE77-2243-41E9-98A1-92820486C733}" type="presParOf" srcId="{DEEF8FCD-0DC0-43B6-AC72-1A4EB96069B6}" destId="{B04453D9-76C1-4F2B-8709-2DF4511AD07D}" srcOrd="1" destOrd="0" presId="urn:microsoft.com/office/officeart/2008/layout/NameandTitleOrganizationalChart"/>
    <dgm:cxn modelId="{53656452-2022-4ADD-A092-355CB10FB048}" type="presParOf" srcId="{B04453D9-76C1-4F2B-8709-2DF4511AD07D}" destId="{4063C953-86E2-407A-88A6-23DCDEDD8294}" srcOrd="0" destOrd="0" presId="urn:microsoft.com/office/officeart/2008/layout/NameandTitleOrganizationalChart"/>
    <dgm:cxn modelId="{4E6D2267-6EFD-4BFC-863E-36FB76F923DF}" type="presParOf" srcId="{4063C953-86E2-407A-88A6-23DCDEDD8294}" destId="{73B90974-6F0F-4DFC-92AA-91AC2FFCFFB7}" srcOrd="0" destOrd="0" presId="urn:microsoft.com/office/officeart/2008/layout/NameandTitleOrganizationalChart"/>
    <dgm:cxn modelId="{940D926A-0764-4A72-AAC2-A49973169D93}" type="presParOf" srcId="{4063C953-86E2-407A-88A6-23DCDEDD8294}" destId="{4E71AF68-161F-4989-A69C-D6421F5E751E}" srcOrd="1" destOrd="0" presId="urn:microsoft.com/office/officeart/2008/layout/NameandTitleOrganizationalChart"/>
    <dgm:cxn modelId="{F8DDDD77-5B1C-49F6-8AF6-4500EEB8E7B9}" type="presParOf" srcId="{4063C953-86E2-407A-88A6-23DCDEDD8294}" destId="{D78C8D02-E174-47F3-A235-F39BA31A745E}" srcOrd="2" destOrd="0" presId="urn:microsoft.com/office/officeart/2008/layout/NameandTitleOrganizationalChart"/>
    <dgm:cxn modelId="{CD589068-F6D2-4CD6-B77B-18394BDDC506}" type="presParOf" srcId="{B04453D9-76C1-4F2B-8709-2DF4511AD07D}" destId="{1CF8A44C-DD10-4A79-9C3E-C61F4D77958E}" srcOrd="1" destOrd="0" presId="urn:microsoft.com/office/officeart/2008/layout/NameandTitleOrganizationalChart"/>
    <dgm:cxn modelId="{16D3ACDB-7BD2-42AE-AA7F-5DB210247EFB}" type="presParOf" srcId="{1CF8A44C-DD10-4A79-9C3E-C61F4D77958E}" destId="{8D235223-F091-49EF-8903-E0F10D1B06FB}" srcOrd="0" destOrd="0" presId="urn:microsoft.com/office/officeart/2008/layout/NameandTitleOrganizationalChart"/>
    <dgm:cxn modelId="{687E172E-7CB4-411E-A0CA-64DD404662EF}" type="presParOf" srcId="{1CF8A44C-DD10-4A79-9C3E-C61F4D77958E}" destId="{1610D840-9FC4-4CD1-8637-4A38B75D5E59}" srcOrd="1" destOrd="0" presId="urn:microsoft.com/office/officeart/2008/layout/NameandTitleOrganizationalChart"/>
    <dgm:cxn modelId="{2C6D4B9C-E3FC-4C79-8157-325B24529674}" type="presParOf" srcId="{1610D840-9FC4-4CD1-8637-4A38B75D5E59}" destId="{575E9101-3565-43BC-9DAB-0E3D497A2404}" srcOrd="0" destOrd="0" presId="urn:microsoft.com/office/officeart/2008/layout/NameandTitleOrganizationalChart"/>
    <dgm:cxn modelId="{3D4B63D9-A724-4802-8816-60587C80C0C3}" type="presParOf" srcId="{575E9101-3565-43BC-9DAB-0E3D497A2404}" destId="{2CF1CB2B-4E51-4B21-BA99-D1F15E9C7CD6}" srcOrd="0" destOrd="0" presId="urn:microsoft.com/office/officeart/2008/layout/NameandTitleOrganizationalChart"/>
    <dgm:cxn modelId="{45722B70-AE69-4286-A090-0091A70BADE4}" type="presParOf" srcId="{575E9101-3565-43BC-9DAB-0E3D497A2404}" destId="{858E1588-4F75-4417-8B0D-2D6E37E15531}" srcOrd="1" destOrd="0" presId="urn:microsoft.com/office/officeart/2008/layout/NameandTitleOrganizationalChart"/>
    <dgm:cxn modelId="{FFC8771A-E1E7-4B34-8679-351D6740B1CE}" type="presParOf" srcId="{575E9101-3565-43BC-9DAB-0E3D497A2404}" destId="{22C2B105-8F91-4E46-9C48-A848F9CAEC99}" srcOrd="2" destOrd="0" presId="urn:microsoft.com/office/officeart/2008/layout/NameandTitleOrganizationalChart"/>
    <dgm:cxn modelId="{08FC6C2E-75FF-452A-B658-52EA6627765C}" type="presParOf" srcId="{1610D840-9FC4-4CD1-8637-4A38B75D5E59}" destId="{59F7DD8A-27D1-444C-B4EA-08F3C16A537F}" srcOrd="1" destOrd="0" presId="urn:microsoft.com/office/officeart/2008/layout/NameandTitleOrganizationalChart"/>
    <dgm:cxn modelId="{D68A3C51-58BD-48FD-837E-637053D56B45}" type="presParOf" srcId="{1610D840-9FC4-4CD1-8637-4A38B75D5E59}" destId="{8FEECD50-2FAB-4A6C-BF0B-736B2CDE8470}" srcOrd="2" destOrd="0" presId="urn:microsoft.com/office/officeart/2008/layout/NameandTitleOrganizationalChart"/>
    <dgm:cxn modelId="{28519900-37C8-4083-8067-0E6121DE8A73}" type="presParOf" srcId="{1CF8A44C-DD10-4A79-9C3E-C61F4D77958E}" destId="{A278F0A4-784D-4EE4-AB3B-63CADCEE5D32}" srcOrd="2" destOrd="0" presId="urn:microsoft.com/office/officeart/2008/layout/NameandTitleOrganizationalChart"/>
    <dgm:cxn modelId="{926D0AAA-5A63-4F20-A96F-063C85A16FE7}" type="presParOf" srcId="{1CF8A44C-DD10-4A79-9C3E-C61F4D77958E}" destId="{A818956B-E639-48EC-8D72-01F4D0D90A0B}" srcOrd="3" destOrd="0" presId="urn:microsoft.com/office/officeart/2008/layout/NameandTitleOrganizationalChart"/>
    <dgm:cxn modelId="{6DAD9297-0C89-4BC2-92BE-F0A2640D652E}" type="presParOf" srcId="{A818956B-E639-48EC-8D72-01F4D0D90A0B}" destId="{8D6B7D18-5622-484E-A6B4-BEFFB739C96B}" srcOrd="0" destOrd="0" presId="urn:microsoft.com/office/officeart/2008/layout/NameandTitleOrganizationalChart"/>
    <dgm:cxn modelId="{18DB60B9-B3C9-453A-B5DB-87676CAF3EE4}" type="presParOf" srcId="{8D6B7D18-5622-484E-A6B4-BEFFB739C96B}" destId="{A167CFB4-D50A-4CC3-A4A6-8AFE32E9673C}" srcOrd="0" destOrd="0" presId="urn:microsoft.com/office/officeart/2008/layout/NameandTitleOrganizationalChart"/>
    <dgm:cxn modelId="{9EFA2E86-135B-4017-85AE-0F8AAB05603A}" type="presParOf" srcId="{8D6B7D18-5622-484E-A6B4-BEFFB739C96B}" destId="{BB8C0AAF-218D-44B0-B42A-9D54B8BE3405}" srcOrd="1" destOrd="0" presId="urn:microsoft.com/office/officeart/2008/layout/NameandTitleOrganizationalChart"/>
    <dgm:cxn modelId="{755DB7B3-914A-4263-907F-DC0FFBADE764}" type="presParOf" srcId="{8D6B7D18-5622-484E-A6B4-BEFFB739C96B}" destId="{3B1A7C3D-3106-413F-8B41-DFA10D7A3E49}" srcOrd="2" destOrd="0" presId="urn:microsoft.com/office/officeart/2008/layout/NameandTitleOrganizationalChart"/>
    <dgm:cxn modelId="{0F490FDB-3A27-49E2-977E-C4AF006F427B}" type="presParOf" srcId="{A818956B-E639-48EC-8D72-01F4D0D90A0B}" destId="{07FA205A-223E-45D7-A8D7-7CC4AF0065F7}" srcOrd="1" destOrd="0" presId="urn:microsoft.com/office/officeart/2008/layout/NameandTitleOrganizationalChart"/>
    <dgm:cxn modelId="{C17F7E0A-51E2-4C52-95D0-35A0A92C0FFC}" type="presParOf" srcId="{A818956B-E639-48EC-8D72-01F4D0D90A0B}" destId="{AA2B5FFC-9BC1-46D9-B0DC-9F045032BD04}" srcOrd="2" destOrd="0" presId="urn:microsoft.com/office/officeart/2008/layout/NameandTitleOrganizationalChart"/>
    <dgm:cxn modelId="{2F9D0453-2D87-425B-97C9-363BB252ACC5}" type="presParOf" srcId="{1CF8A44C-DD10-4A79-9C3E-C61F4D77958E}" destId="{50251202-5DD8-42EC-9A6B-C1A4DCED3C18}" srcOrd="4" destOrd="0" presId="urn:microsoft.com/office/officeart/2008/layout/NameandTitleOrganizationalChart"/>
    <dgm:cxn modelId="{115C6479-E3AE-450D-B30E-83BAD7C9453F}" type="presParOf" srcId="{1CF8A44C-DD10-4A79-9C3E-C61F4D77958E}" destId="{5C3926DB-BCE0-415E-B11E-742B4A1B5D21}" srcOrd="5" destOrd="0" presId="urn:microsoft.com/office/officeart/2008/layout/NameandTitleOrganizationalChart"/>
    <dgm:cxn modelId="{3DDAEBFC-D295-4831-85C7-1567BD357FD3}" type="presParOf" srcId="{5C3926DB-BCE0-415E-B11E-742B4A1B5D21}" destId="{4EBB49F6-9ACC-4982-9C83-C45394B1205F}" srcOrd="0" destOrd="0" presId="urn:microsoft.com/office/officeart/2008/layout/NameandTitleOrganizationalChart"/>
    <dgm:cxn modelId="{12341AA0-3B87-412D-ACB8-F2B4A9991056}" type="presParOf" srcId="{4EBB49F6-9ACC-4982-9C83-C45394B1205F}" destId="{CF9E7C12-7F44-449F-ACB3-BEE5F0339732}" srcOrd="0" destOrd="0" presId="urn:microsoft.com/office/officeart/2008/layout/NameandTitleOrganizationalChart"/>
    <dgm:cxn modelId="{D6CAD2F7-7CDF-4E41-8FDB-6DB72238AAC3}" type="presParOf" srcId="{4EBB49F6-9ACC-4982-9C83-C45394B1205F}" destId="{460DB2E7-FD07-4653-8A5E-32E99EF42A70}" srcOrd="1" destOrd="0" presId="urn:microsoft.com/office/officeart/2008/layout/NameandTitleOrganizationalChart"/>
    <dgm:cxn modelId="{663D9A79-529E-4424-8FFD-AB60A78CA5B0}" type="presParOf" srcId="{4EBB49F6-9ACC-4982-9C83-C45394B1205F}" destId="{D1C332D2-CF4C-4B5E-BD83-1EAC82FE98AB}" srcOrd="2" destOrd="0" presId="urn:microsoft.com/office/officeart/2008/layout/NameandTitleOrganizationalChart"/>
    <dgm:cxn modelId="{D641F7F8-6191-4593-862B-F0CAE57CBACE}" type="presParOf" srcId="{5C3926DB-BCE0-415E-B11E-742B4A1B5D21}" destId="{B25DB22E-5992-4588-AA88-21EF8C77EB9F}" srcOrd="1" destOrd="0" presId="urn:microsoft.com/office/officeart/2008/layout/NameandTitleOrganizationalChart"/>
    <dgm:cxn modelId="{11C2728E-24E0-4FB2-8AC6-6B07F29E6C41}" type="presParOf" srcId="{5C3926DB-BCE0-415E-B11E-742B4A1B5D21}" destId="{44526EC3-C09A-46EF-A3BD-CC856A043938}" srcOrd="2" destOrd="0" presId="urn:microsoft.com/office/officeart/2008/layout/NameandTitleOrganizationalChart"/>
    <dgm:cxn modelId="{CC007590-32B1-4502-A7B8-BCE5126ADE0B}" type="presParOf" srcId="{1CF8A44C-DD10-4A79-9C3E-C61F4D77958E}" destId="{A3931FB5-DF07-4D86-A6DE-D347A6CFD19B}" srcOrd="6" destOrd="0" presId="urn:microsoft.com/office/officeart/2008/layout/NameandTitleOrganizationalChart"/>
    <dgm:cxn modelId="{D81A0D6B-4A22-4D1A-ADAB-DDED988EB4A3}" type="presParOf" srcId="{1CF8A44C-DD10-4A79-9C3E-C61F4D77958E}" destId="{FF3EB35D-C93C-495C-85C8-42ADBE62166F}" srcOrd="7" destOrd="0" presId="urn:microsoft.com/office/officeart/2008/layout/NameandTitleOrganizationalChart"/>
    <dgm:cxn modelId="{B5334383-F2BC-432D-BBBB-F9D00F67904E}" type="presParOf" srcId="{FF3EB35D-C93C-495C-85C8-42ADBE62166F}" destId="{5853E421-C662-43B4-AA0E-EF3DB635496D}" srcOrd="0" destOrd="0" presId="urn:microsoft.com/office/officeart/2008/layout/NameandTitleOrganizationalChart"/>
    <dgm:cxn modelId="{87F001CC-4519-4829-A71A-051323BE235C}" type="presParOf" srcId="{5853E421-C662-43B4-AA0E-EF3DB635496D}" destId="{8E46F031-518C-4B05-A565-3FF60172847E}" srcOrd="0" destOrd="0" presId="urn:microsoft.com/office/officeart/2008/layout/NameandTitleOrganizationalChart"/>
    <dgm:cxn modelId="{2AD735AD-4E56-405C-BFE7-0E0B1CBA14CD}" type="presParOf" srcId="{5853E421-C662-43B4-AA0E-EF3DB635496D}" destId="{62762D03-26CD-4C38-A7B7-374B7B4AC436}" srcOrd="1" destOrd="0" presId="urn:microsoft.com/office/officeart/2008/layout/NameandTitleOrganizationalChart"/>
    <dgm:cxn modelId="{91465507-6E04-40B3-B9B4-9E554CA1B86D}" type="presParOf" srcId="{5853E421-C662-43B4-AA0E-EF3DB635496D}" destId="{2D390925-E54B-492F-B08E-3AF6FA3AD441}" srcOrd="2" destOrd="0" presId="urn:microsoft.com/office/officeart/2008/layout/NameandTitleOrganizationalChart"/>
    <dgm:cxn modelId="{94E27D69-9E94-49AA-A882-87E81CA8B735}" type="presParOf" srcId="{FF3EB35D-C93C-495C-85C8-42ADBE62166F}" destId="{BF921821-BF04-4169-A66C-628F687B12ED}" srcOrd="1" destOrd="0" presId="urn:microsoft.com/office/officeart/2008/layout/NameandTitleOrganizationalChart"/>
    <dgm:cxn modelId="{D03DA9CA-4754-4C52-AF46-075E826A1359}" type="presParOf" srcId="{FF3EB35D-C93C-495C-85C8-42ADBE62166F}" destId="{8EFCEE89-2C4C-47C8-83FC-58A384BCB105}" srcOrd="2" destOrd="0" presId="urn:microsoft.com/office/officeart/2008/layout/NameandTitleOrganizationalChart"/>
    <dgm:cxn modelId="{130D4E26-61A0-4D42-B195-62D2D599798A}" type="presParOf" srcId="{B04453D9-76C1-4F2B-8709-2DF4511AD07D}" destId="{B18DB71E-EB7E-4F85-8FB2-41E0F382F607}" srcOrd="2" destOrd="0" presId="urn:microsoft.com/office/officeart/2008/layout/NameandTitleOrganizationalChart"/>
    <dgm:cxn modelId="{4CF1205D-EF6E-4006-AA97-2E583D1141B1}" type="presParOf" srcId="{DEEF8FCD-0DC0-43B6-AC72-1A4EB96069B6}" destId="{39CAFE6A-6700-4121-A6C2-9B73B40A67D2}" srcOrd="2" destOrd="0" presId="urn:microsoft.com/office/officeart/2008/layout/NameandTitleOrganizationalChart"/>
    <dgm:cxn modelId="{D5445F5F-7EC9-4D0D-B2C2-644D836AC18A}" type="presParOf" srcId="{DEEF8FCD-0DC0-43B6-AC72-1A4EB96069B6}" destId="{8CB2669A-F704-4C07-ACE2-4D64AFA0DFB8}" srcOrd="3" destOrd="0" presId="urn:microsoft.com/office/officeart/2008/layout/NameandTitleOrganizationalChart"/>
    <dgm:cxn modelId="{7872A6DF-83AD-4E1C-8BA8-5C00647794C1}" type="presParOf" srcId="{8CB2669A-F704-4C07-ACE2-4D64AFA0DFB8}" destId="{852583AA-B170-4A96-98F1-AE8276F9B5CC}" srcOrd="0" destOrd="0" presId="urn:microsoft.com/office/officeart/2008/layout/NameandTitleOrganizationalChart"/>
    <dgm:cxn modelId="{F5DD3331-8979-4D06-B8DC-03B4ECBD0C38}" type="presParOf" srcId="{852583AA-B170-4A96-98F1-AE8276F9B5CC}" destId="{65DA1E56-6E8B-4E75-B1EC-F40B290D1846}" srcOrd="0" destOrd="0" presId="urn:microsoft.com/office/officeart/2008/layout/NameandTitleOrganizationalChart"/>
    <dgm:cxn modelId="{CFE8A5A3-C839-4D60-81C9-904917C0C064}" type="presParOf" srcId="{852583AA-B170-4A96-98F1-AE8276F9B5CC}" destId="{0BDC12E7-30DC-41AE-895A-AF0681582A16}" srcOrd="1" destOrd="0" presId="urn:microsoft.com/office/officeart/2008/layout/NameandTitleOrganizationalChart"/>
    <dgm:cxn modelId="{D7F6D78C-BE9B-493B-8C62-B280027F5D0E}" type="presParOf" srcId="{852583AA-B170-4A96-98F1-AE8276F9B5CC}" destId="{025493FD-9516-4EA9-A26C-5313D74FC3F9}" srcOrd="2" destOrd="0" presId="urn:microsoft.com/office/officeart/2008/layout/NameandTitleOrganizationalChart"/>
    <dgm:cxn modelId="{167B6317-E95D-4FC6-8E19-F65C33E951CF}" type="presParOf" srcId="{8CB2669A-F704-4C07-ACE2-4D64AFA0DFB8}" destId="{9B5DDE58-84E4-42F8-BF7F-64F354B81168}" srcOrd="1" destOrd="0" presId="urn:microsoft.com/office/officeart/2008/layout/NameandTitleOrganizationalChart"/>
    <dgm:cxn modelId="{68F0F06D-23EA-4641-BBF1-96BF632803A9}" type="presParOf" srcId="{8CB2669A-F704-4C07-ACE2-4D64AFA0DFB8}" destId="{459EDB82-543E-47E0-84F7-8BF54E70A8DD}" srcOrd="2" destOrd="0" presId="urn:microsoft.com/office/officeart/2008/layout/NameandTitleOrganizationalChart"/>
    <dgm:cxn modelId="{D8E79FC1-18B2-4FE8-997C-B63BD4EC829F}" type="presParOf" srcId="{341A6264-B78A-40DC-B131-8B652F455769}" destId="{E42EF490-461F-4E36-A678-30A448F0F2BF}" srcOrd="2" destOrd="0" presId="urn:microsoft.com/office/officeart/2008/layout/NameandTitleOrganizationalChart"/>
    <dgm:cxn modelId="{ADA0CAA8-6086-438D-8072-FACA7F679777}" type="presParOf" srcId="{0986EE13-85EB-44DD-8637-51D7F1AC8E9E}" destId="{1966300C-36F3-4AB2-8894-5F0D4A1D19D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Plan</a:t>
          </a:r>
          <a:endParaRPr lang="en-US" dirty="0"/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Create Test Report</a:t>
          </a:r>
          <a:endParaRPr lang="en-US" b="1" dirty="0">
            <a:solidFill>
              <a:srgbClr val="0000CC"/>
            </a:solidFill>
          </a:endParaRPr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 custLinFactNeighborX="15761" custLinFactNeighborY="95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3B038F08-4588-4A27-B1D9-A9D70275E30E}" type="presOf" srcId="{7E237883-29D8-46E5-86F4-F197F9B61E12}" destId="{8758A221-E4DB-43EA-8BDA-16ECF880DAD0}" srcOrd="0" destOrd="0" presId="urn:microsoft.com/office/officeart/2005/8/layout/chevron2"/>
    <dgm:cxn modelId="{B4482D7A-C5AD-46FC-8D46-B98E23ED7B45}" type="presOf" srcId="{1AFB55F0-F4F3-4395-AEA4-3D560C40EACE}" destId="{C5D01A4D-DF2B-459F-BD5B-2354D831EE16}" srcOrd="0" destOrd="0" presId="urn:microsoft.com/office/officeart/2005/8/layout/chevron2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7275474D-D4B9-4764-A4E6-0A7AD3A977A0}" type="presOf" srcId="{77A42E1D-D4ED-4BA4-964B-3855B3627F73}" destId="{49552F2D-29E2-490E-A96D-3705F94300C8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B7C1B546-7064-4568-886B-12825435A7CD}" type="presOf" srcId="{F94A7244-2AAD-4021-919D-46BAB9FED522}" destId="{19AADC4B-EFAF-4D2E-B95D-916358353718}" srcOrd="0" destOrd="0" presId="urn:microsoft.com/office/officeart/2005/8/layout/chevron2"/>
    <dgm:cxn modelId="{A403BF6A-B6FD-4DEF-B4F8-7B6609476F64}" type="presOf" srcId="{69D22E6E-FC14-42E8-8D4D-91FC06328BF3}" destId="{8B74F8D1-E273-4B6D-AFAD-EFBD9A8FE0B6}" srcOrd="0" destOrd="0" presId="urn:microsoft.com/office/officeart/2005/8/layout/chevron2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0A831D96-F388-4996-A59A-B0B42179147E}" type="presOf" srcId="{99BDBD9B-8AC6-48A5-AB9D-16887C8C9672}" destId="{FD4A532A-E189-418B-954A-F6CAAF8E1791}" srcOrd="0" destOrd="0" presId="urn:microsoft.com/office/officeart/2005/8/layout/chevron2"/>
    <dgm:cxn modelId="{CC04795B-3ACC-48A9-AD7F-350B877A8E28}" type="presOf" srcId="{F7A3187E-6C91-48D7-BF3C-1766D1D7B39E}" destId="{61698469-9035-485C-B794-F7092A6B6558}" srcOrd="0" destOrd="0" presId="urn:microsoft.com/office/officeart/2005/8/layout/chevron2"/>
    <dgm:cxn modelId="{8F7000CA-BCFB-41AB-9E3E-93EBDB2D1E6F}" type="presOf" srcId="{6DF70C95-CC6E-414C-B660-DC9C2080DAD7}" destId="{F477D823-930F-42E4-BA25-BAD40608120C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0A8311B1-D39C-4C3A-89BA-E7369CBB825D}" type="presOf" srcId="{C0E84500-7565-4539-85F6-128C179D7A8E}" destId="{A8F5E06D-5887-4E96-ACDE-89712037F67B}" srcOrd="0" destOrd="0" presId="urn:microsoft.com/office/officeart/2005/8/layout/chevron2"/>
    <dgm:cxn modelId="{1575A2A7-90C0-4042-88EB-6B505D780451}" type="presOf" srcId="{F3F1C9C1-F74B-496B-B9C4-91CE0FFAA713}" destId="{2D51C8AF-4F0A-4674-AFE4-AE215A500271}" srcOrd="0" destOrd="0" presId="urn:microsoft.com/office/officeart/2005/8/layout/chevron2"/>
    <dgm:cxn modelId="{85F78091-0302-445B-827E-CDF8E067AD9F}" type="presOf" srcId="{15A0F44B-03DE-4E99-968C-C6AEB9DEBA4E}" destId="{D01DA817-AEB0-440B-80EF-6AA64165322B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BA98C315-5F6D-4C0C-966B-076F49714247}" type="presOf" srcId="{08E07987-F2CC-4335-B6CA-E34A21322ABF}" destId="{B22E6E98-59B7-4C95-89E2-E6796C3F88A0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1BBDF990-3CB8-490C-B2D6-201B058AF4D7}" type="presOf" srcId="{2B8195D2-C940-47F4-A001-8CEB91E3C543}" destId="{DFBB8974-7007-4C1E-B792-EA7B8AED14FD}" srcOrd="0" destOrd="0" presId="urn:microsoft.com/office/officeart/2005/8/layout/chevron2"/>
    <dgm:cxn modelId="{F3B40FC2-6457-4864-ACAF-FA44CBF816D2}" type="presOf" srcId="{99C38CF4-F8A2-4E82-A42E-3AEF2BAA79F2}" destId="{934E6141-4F70-4B68-A22D-E86542B81605}" srcOrd="0" destOrd="0" presId="urn:microsoft.com/office/officeart/2005/8/layout/chevron2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10AE5D11-B5D0-4406-82A8-1F24BFFE4101}" type="presOf" srcId="{A5F344E0-B890-4010-A915-60BD52F4A739}" destId="{60115B81-DD72-4053-A292-CF8891DA643C}" srcOrd="0" destOrd="0" presId="urn:microsoft.com/office/officeart/2005/8/layout/chevron2"/>
    <dgm:cxn modelId="{542B9699-841B-4461-A6FE-CE6BFFBF69ED}" type="presParOf" srcId="{F477D823-930F-42E4-BA25-BAD40608120C}" destId="{F625968F-46B2-4808-AA79-272000257EC5}" srcOrd="0" destOrd="0" presId="urn:microsoft.com/office/officeart/2005/8/layout/chevron2"/>
    <dgm:cxn modelId="{1DA825CA-49FD-4336-8CA9-AC8808A9B0B8}" type="presParOf" srcId="{F625968F-46B2-4808-AA79-272000257EC5}" destId="{FD4A532A-E189-418B-954A-F6CAAF8E1791}" srcOrd="0" destOrd="0" presId="urn:microsoft.com/office/officeart/2005/8/layout/chevron2"/>
    <dgm:cxn modelId="{FF6EA5E6-9B61-4911-8D00-D551D78D11E6}" type="presParOf" srcId="{F625968F-46B2-4808-AA79-272000257EC5}" destId="{49552F2D-29E2-490E-A96D-3705F94300C8}" srcOrd="1" destOrd="0" presId="urn:microsoft.com/office/officeart/2005/8/layout/chevron2"/>
    <dgm:cxn modelId="{96EB46B2-2690-4DCC-9959-C3E2C381E691}" type="presParOf" srcId="{F477D823-930F-42E4-BA25-BAD40608120C}" destId="{A0D3ADB9-043C-4C38-9012-AF3B1D3EAE1F}" srcOrd="1" destOrd="0" presId="urn:microsoft.com/office/officeart/2005/8/layout/chevron2"/>
    <dgm:cxn modelId="{E42CDEE6-ABCB-451E-99C0-961A34A7B4AD}" type="presParOf" srcId="{F477D823-930F-42E4-BA25-BAD40608120C}" destId="{AAA10B85-A1C6-4A4A-B943-327706F9091E}" srcOrd="2" destOrd="0" presId="urn:microsoft.com/office/officeart/2005/8/layout/chevron2"/>
    <dgm:cxn modelId="{5B3A9E1F-B6A2-40C8-A093-D8B50DA1D424}" type="presParOf" srcId="{AAA10B85-A1C6-4A4A-B943-327706F9091E}" destId="{DFBB8974-7007-4C1E-B792-EA7B8AED14FD}" srcOrd="0" destOrd="0" presId="urn:microsoft.com/office/officeart/2005/8/layout/chevron2"/>
    <dgm:cxn modelId="{387FD80A-2FEF-49CD-8880-8404B76B2ADE}" type="presParOf" srcId="{AAA10B85-A1C6-4A4A-B943-327706F9091E}" destId="{60115B81-DD72-4053-A292-CF8891DA643C}" srcOrd="1" destOrd="0" presId="urn:microsoft.com/office/officeart/2005/8/layout/chevron2"/>
    <dgm:cxn modelId="{3DD94461-EE3B-437A-83B1-C76A6BBFD1AF}" type="presParOf" srcId="{F477D823-930F-42E4-BA25-BAD40608120C}" destId="{FB792811-FF66-4571-BA36-893F96229AAB}" srcOrd="3" destOrd="0" presId="urn:microsoft.com/office/officeart/2005/8/layout/chevron2"/>
    <dgm:cxn modelId="{19E72ED4-E935-4D60-81EF-446C0B7F3585}" type="presParOf" srcId="{F477D823-930F-42E4-BA25-BAD40608120C}" destId="{C1D942C8-D654-4E5F-AE9E-F13B14CC868C}" srcOrd="4" destOrd="0" presId="urn:microsoft.com/office/officeart/2005/8/layout/chevron2"/>
    <dgm:cxn modelId="{3C675D75-A6E1-42B8-8B30-366CE15B30B1}" type="presParOf" srcId="{C1D942C8-D654-4E5F-AE9E-F13B14CC868C}" destId="{2D51C8AF-4F0A-4674-AFE4-AE215A500271}" srcOrd="0" destOrd="0" presId="urn:microsoft.com/office/officeart/2005/8/layout/chevron2"/>
    <dgm:cxn modelId="{67D6BC4A-8EE0-4C69-A64A-C622B771ACBF}" type="presParOf" srcId="{C1D942C8-D654-4E5F-AE9E-F13B14CC868C}" destId="{A8F5E06D-5887-4E96-ACDE-89712037F67B}" srcOrd="1" destOrd="0" presId="urn:microsoft.com/office/officeart/2005/8/layout/chevron2"/>
    <dgm:cxn modelId="{CF47B054-AA0B-4C3F-AC58-242A95173F30}" type="presParOf" srcId="{F477D823-930F-42E4-BA25-BAD40608120C}" destId="{73ACCDEB-2C9B-4FC4-809B-8320AC01FD02}" srcOrd="5" destOrd="0" presId="urn:microsoft.com/office/officeart/2005/8/layout/chevron2"/>
    <dgm:cxn modelId="{80D71F4C-AF91-4B53-8A85-86C7BB39BE3D}" type="presParOf" srcId="{F477D823-930F-42E4-BA25-BAD40608120C}" destId="{03EBE5F8-6C4C-45C6-8FC3-39260D1AD589}" srcOrd="6" destOrd="0" presId="urn:microsoft.com/office/officeart/2005/8/layout/chevron2"/>
    <dgm:cxn modelId="{64328459-E653-4865-9ABD-740F0DE41102}" type="presParOf" srcId="{03EBE5F8-6C4C-45C6-8FC3-39260D1AD589}" destId="{B22E6E98-59B7-4C95-89E2-E6796C3F88A0}" srcOrd="0" destOrd="0" presId="urn:microsoft.com/office/officeart/2005/8/layout/chevron2"/>
    <dgm:cxn modelId="{E4241410-83A6-47A3-A14D-44D56F26BC36}" type="presParOf" srcId="{03EBE5F8-6C4C-45C6-8FC3-39260D1AD589}" destId="{C5D01A4D-DF2B-459F-BD5B-2354D831EE16}" srcOrd="1" destOrd="0" presId="urn:microsoft.com/office/officeart/2005/8/layout/chevron2"/>
    <dgm:cxn modelId="{ACBD14EE-39E6-4D04-BE28-40CDA92E946E}" type="presParOf" srcId="{F477D823-930F-42E4-BA25-BAD40608120C}" destId="{AB7F19D9-C279-4731-8332-986F02058A38}" srcOrd="7" destOrd="0" presId="urn:microsoft.com/office/officeart/2005/8/layout/chevron2"/>
    <dgm:cxn modelId="{09D2673B-F0FF-4E75-A5E6-213F5A1B43A4}" type="presParOf" srcId="{F477D823-930F-42E4-BA25-BAD40608120C}" destId="{18674411-7723-48AE-9E65-9265415F79AD}" srcOrd="8" destOrd="0" presId="urn:microsoft.com/office/officeart/2005/8/layout/chevron2"/>
    <dgm:cxn modelId="{4EE34455-46BD-4E50-9095-61DE237B624C}" type="presParOf" srcId="{18674411-7723-48AE-9E65-9265415F79AD}" destId="{61698469-9035-485C-B794-F7092A6B6558}" srcOrd="0" destOrd="0" presId="urn:microsoft.com/office/officeart/2005/8/layout/chevron2"/>
    <dgm:cxn modelId="{1E4B9CD7-CDAD-4313-84B4-1B698CA1F892}" type="presParOf" srcId="{18674411-7723-48AE-9E65-9265415F79AD}" destId="{19AADC4B-EFAF-4D2E-B95D-916358353718}" srcOrd="1" destOrd="0" presId="urn:microsoft.com/office/officeart/2005/8/layout/chevron2"/>
    <dgm:cxn modelId="{C3BAAC40-3F8C-4FA9-BBB3-AE0E13A38079}" type="presParOf" srcId="{F477D823-930F-42E4-BA25-BAD40608120C}" destId="{628941EF-CEBD-44C0-8710-11782856000F}" srcOrd="9" destOrd="0" presId="urn:microsoft.com/office/officeart/2005/8/layout/chevron2"/>
    <dgm:cxn modelId="{E12FC9C3-842E-40FE-B8D8-3AA3AF4B742B}" type="presParOf" srcId="{F477D823-930F-42E4-BA25-BAD40608120C}" destId="{06E54F11-F062-4A7B-989B-18D5A2D271AD}" srcOrd="10" destOrd="0" presId="urn:microsoft.com/office/officeart/2005/8/layout/chevron2"/>
    <dgm:cxn modelId="{F552EAEF-E5A8-4069-B076-F6422E462856}" type="presParOf" srcId="{06E54F11-F062-4A7B-989B-18D5A2D271AD}" destId="{D01DA817-AEB0-440B-80EF-6AA64165322B}" srcOrd="0" destOrd="0" presId="urn:microsoft.com/office/officeart/2005/8/layout/chevron2"/>
    <dgm:cxn modelId="{E2B3DAF4-6512-4B44-894F-D4C36BD54BE7}" type="presParOf" srcId="{06E54F11-F062-4A7B-989B-18D5A2D271AD}" destId="{8758A221-E4DB-43EA-8BDA-16ECF880DAD0}" srcOrd="1" destOrd="0" presId="urn:microsoft.com/office/officeart/2005/8/layout/chevron2"/>
    <dgm:cxn modelId="{D3F8802A-5162-4365-B45D-F9751637438E}" type="presParOf" srcId="{F477D823-930F-42E4-BA25-BAD40608120C}" destId="{6A84A189-3760-4720-85D7-4EF313BCFF73}" srcOrd="11" destOrd="0" presId="urn:microsoft.com/office/officeart/2005/8/layout/chevron2"/>
    <dgm:cxn modelId="{B39158F7-2B8F-499D-9B73-DBE7CBFACE30}" type="presParOf" srcId="{F477D823-930F-42E4-BA25-BAD40608120C}" destId="{A79D869A-EE15-4B02-B03E-E78EA4CF396B}" srcOrd="12" destOrd="0" presId="urn:microsoft.com/office/officeart/2005/8/layout/chevron2"/>
    <dgm:cxn modelId="{9C2793C2-1A8B-4AF0-A1A0-B7BEE76213DA}" type="presParOf" srcId="{A79D869A-EE15-4B02-B03E-E78EA4CF396B}" destId="{8B74F8D1-E273-4B6D-AFAD-EFBD9A8FE0B6}" srcOrd="0" destOrd="0" presId="urn:microsoft.com/office/officeart/2005/8/layout/chevron2"/>
    <dgm:cxn modelId="{26E7FB15-275B-4C90-A809-23F12ECC0F36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Create Test Plan</a:t>
          </a:r>
          <a:endParaRPr lang="en-US" b="1" dirty="0">
            <a:solidFill>
              <a:srgbClr val="0000CC"/>
            </a:solidFill>
          </a:endParaRPr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/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/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/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/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83C9DF-E7BD-465A-8837-F5F440FB94B9}" type="presOf" srcId="{1AFB55F0-F4F3-4395-AEA4-3D560C40EACE}" destId="{C5D01A4D-DF2B-459F-BD5B-2354D831EE16}" srcOrd="0" destOrd="0" presId="urn:microsoft.com/office/officeart/2005/8/layout/chevron2"/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5D9C9706-10E9-4946-AECB-FD1CC23AEE0F}" type="presOf" srcId="{F3F1C9C1-F74B-496B-B9C4-91CE0FFAA713}" destId="{2D51C8AF-4F0A-4674-AFE4-AE215A500271}" srcOrd="0" destOrd="0" presId="urn:microsoft.com/office/officeart/2005/8/layout/chevron2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884FD07C-0ACC-4C16-9230-2785D5111BD7}" type="presOf" srcId="{A5F344E0-B890-4010-A915-60BD52F4A739}" destId="{60115B81-DD72-4053-A292-CF8891DA643C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236ACA87-004D-49CA-8AD3-73DEB21627B7}" type="presOf" srcId="{99C38CF4-F8A2-4E82-A42E-3AEF2BAA79F2}" destId="{934E6141-4F70-4B68-A22D-E86542B81605}" srcOrd="0" destOrd="0" presId="urn:microsoft.com/office/officeart/2005/8/layout/chevron2"/>
    <dgm:cxn modelId="{A5F0421E-E45B-43F3-BE37-975277EE91ED}" type="presOf" srcId="{2B8195D2-C940-47F4-A001-8CEB91E3C543}" destId="{DFBB8974-7007-4C1E-B792-EA7B8AED14FD}" srcOrd="0" destOrd="0" presId="urn:microsoft.com/office/officeart/2005/8/layout/chevron2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117C91AD-801C-46C0-BF95-7E60D901054D}" type="presOf" srcId="{15A0F44B-03DE-4E99-968C-C6AEB9DEBA4E}" destId="{D01DA817-AEB0-440B-80EF-6AA64165322B}" srcOrd="0" destOrd="0" presId="urn:microsoft.com/office/officeart/2005/8/layout/chevron2"/>
    <dgm:cxn modelId="{C77BD7F5-9952-48DF-AA31-CB5FAB720E1C}" type="presOf" srcId="{7E237883-29D8-46E5-86F4-F197F9B61E12}" destId="{8758A221-E4DB-43EA-8BDA-16ECF880DAD0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E36D0A1E-E0AD-43CE-8A7E-80559511D6DE}" type="presOf" srcId="{69D22E6E-FC14-42E8-8D4D-91FC06328BF3}" destId="{8B74F8D1-E273-4B6D-AFAD-EFBD9A8FE0B6}" srcOrd="0" destOrd="0" presId="urn:microsoft.com/office/officeart/2005/8/layout/chevron2"/>
    <dgm:cxn modelId="{2A2C2236-089E-4741-A28D-2920F951C29F}" type="presOf" srcId="{F94A7244-2AAD-4021-919D-46BAB9FED522}" destId="{19AADC4B-EFAF-4D2E-B95D-916358353718}" srcOrd="0" destOrd="0" presId="urn:microsoft.com/office/officeart/2005/8/layout/chevron2"/>
    <dgm:cxn modelId="{37886A76-028B-4EF9-8419-767076F17D87}" type="presOf" srcId="{77A42E1D-D4ED-4BA4-964B-3855B3627F73}" destId="{49552F2D-29E2-490E-A96D-3705F94300C8}" srcOrd="0" destOrd="0" presId="urn:microsoft.com/office/officeart/2005/8/layout/chevron2"/>
    <dgm:cxn modelId="{57A82239-9BF7-4414-8C79-69C24374541F}" type="presOf" srcId="{C0E84500-7565-4539-85F6-128C179D7A8E}" destId="{A8F5E06D-5887-4E96-ACDE-89712037F67B}" srcOrd="0" destOrd="0" presId="urn:microsoft.com/office/officeart/2005/8/layout/chevron2"/>
    <dgm:cxn modelId="{CBBC185A-A9E9-46AB-9D06-C939E623C0E1}" type="presOf" srcId="{6DF70C95-CC6E-414C-B660-DC9C2080DAD7}" destId="{F477D823-930F-42E4-BA25-BAD40608120C}" srcOrd="0" destOrd="0" presId="urn:microsoft.com/office/officeart/2005/8/layout/chevron2"/>
    <dgm:cxn modelId="{05FBC194-DB81-4CBB-8459-9CF14170AC16}" type="presOf" srcId="{99BDBD9B-8AC6-48A5-AB9D-16887C8C9672}" destId="{FD4A532A-E189-418B-954A-F6CAAF8E1791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33189A85-EF4D-449F-B127-98C249726DEA}" type="presOf" srcId="{F7A3187E-6C91-48D7-BF3C-1766D1D7B39E}" destId="{61698469-9035-485C-B794-F7092A6B6558}" srcOrd="0" destOrd="0" presId="urn:microsoft.com/office/officeart/2005/8/layout/chevron2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88A08570-378E-4903-82DE-E964D59E1EC5}" type="presOf" srcId="{08E07987-F2CC-4335-B6CA-E34A21322ABF}" destId="{B22E6E98-59B7-4C95-89E2-E6796C3F88A0}" srcOrd="0" destOrd="0" presId="urn:microsoft.com/office/officeart/2005/8/layout/chevron2"/>
    <dgm:cxn modelId="{F4B7814E-B3CE-49C6-B5DF-1E1189F6B9AA}" type="presParOf" srcId="{F477D823-930F-42E4-BA25-BAD40608120C}" destId="{F625968F-46B2-4808-AA79-272000257EC5}" srcOrd="0" destOrd="0" presId="urn:microsoft.com/office/officeart/2005/8/layout/chevron2"/>
    <dgm:cxn modelId="{083C4845-C447-49E2-8A7F-EEA84D8C334D}" type="presParOf" srcId="{F625968F-46B2-4808-AA79-272000257EC5}" destId="{FD4A532A-E189-418B-954A-F6CAAF8E1791}" srcOrd="0" destOrd="0" presId="urn:microsoft.com/office/officeart/2005/8/layout/chevron2"/>
    <dgm:cxn modelId="{9E012D88-8A75-42CE-8B5D-B7B7039A279F}" type="presParOf" srcId="{F625968F-46B2-4808-AA79-272000257EC5}" destId="{49552F2D-29E2-490E-A96D-3705F94300C8}" srcOrd="1" destOrd="0" presId="urn:microsoft.com/office/officeart/2005/8/layout/chevron2"/>
    <dgm:cxn modelId="{8EF99623-6846-4D08-B003-8CE2C3526A46}" type="presParOf" srcId="{F477D823-930F-42E4-BA25-BAD40608120C}" destId="{A0D3ADB9-043C-4C38-9012-AF3B1D3EAE1F}" srcOrd="1" destOrd="0" presId="urn:microsoft.com/office/officeart/2005/8/layout/chevron2"/>
    <dgm:cxn modelId="{DB428EDC-996E-4542-BC65-900FD940F023}" type="presParOf" srcId="{F477D823-930F-42E4-BA25-BAD40608120C}" destId="{AAA10B85-A1C6-4A4A-B943-327706F9091E}" srcOrd="2" destOrd="0" presId="urn:microsoft.com/office/officeart/2005/8/layout/chevron2"/>
    <dgm:cxn modelId="{F18A86F7-6659-4398-AD64-E778B89D6F98}" type="presParOf" srcId="{AAA10B85-A1C6-4A4A-B943-327706F9091E}" destId="{DFBB8974-7007-4C1E-B792-EA7B8AED14FD}" srcOrd="0" destOrd="0" presId="urn:microsoft.com/office/officeart/2005/8/layout/chevron2"/>
    <dgm:cxn modelId="{0F68DFDA-8643-479C-8CCC-8513BE125242}" type="presParOf" srcId="{AAA10B85-A1C6-4A4A-B943-327706F9091E}" destId="{60115B81-DD72-4053-A292-CF8891DA643C}" srcOrd="1" destOrd="0" presId="urn:microsoft.com/office/officeart/2005/8/layout/chevron2"/>
    <dgm:cxn modelId="{989E8298-3BCE-41A5-98D1-95E2CE273534}" type="presParOf" srcId="{F477D823-930F-42E4-BA25-BAD40608120C}" destId="{FB792811-FF66-4571-BA36-893F96229AAB}" srcOrd="3" destOrd="0" presId="urn:microsoft.com/office/officeart/2005/8/layout/chevron2"/>
    <dgm:cxn modelId="{BDAE9E4D-2634-4828-96E7-4D9788139F76}" type="presParOf" srcId="{F477D823-930F-42E4-BA25-BAD40608120C}" destId="{C1D942C8-D654-4E5F-AE9E-F13B14CC868C}" srcOrd="4" destOrd="0" presId="urn:microsoft.com/office/officeart/2005/8/layout/chevron2"/>
    <dgm:cxn modelId="{E6CBCF37-DD70-4FBD-A035-B9CA2BFF1999}" type="presParOf" srcId="{C1D942C8-D654-4E5F-AE9E-F13B14CC868C}" destId="{2D51C8AF-4F0A-4674-AFE4-AE215A500271}" srcOrd="0" destOrd="0" presId="urn:microsoft.com/office/officeart/2005/8/layout/chevron2"/>
    <dgm:cxn modelId="{0A285CE9-7317-4637-90A7-8B0BB361C963}" type="presParOf" srcId="{C1D942C8-D654-4E5F-AE9E-F13B14CC868C}" destId="{A8F5E06D-5887-4E96-ACDE-89712037F67B}" srcOrd="1" destOrd="0" presId="urn:microsoft.com/office/officeart/2005/8/layout/chevron2"/>
    <dgm:cxn modelId="{9054AD69-06F4-4D9C-A656-3951890BC119}" type="presParOf" srcId="{F477D823-930F-42E4-BA25-BAD40608120C}" destId="{73ACCDEB-2C9B-4FC4-809B-8320AC01FD02}" srcOrd="5" destOrd="0" presId="urn:microsoft.com/office/officeart/2005/8/layout/chevron2"/>
    <dgm:cxn modelId="{E232387A-CB66-499E-A3D6-34294001BD68}" type="presParOf" srcId="{F477D823-930F-42E4-BA25-BAD40608120C}" destId="{03EBE5F8-6C4C-45C6-8FC3-39260D1AD589}" srcOrd="6" destOrd="0" presId="urn:microsoft.com/office/officeart/2005/8/layout/chevron2"/>
    <dgm:cxn modelId="{5A8B7638-EC43-4F15-AC7C-F5A959AA712E}" type="presParOf" srcId="{03EBE5F8-6C4C-45C6-8FC3-39260D1AD589}" destId="{B22E6E98-59B7-4C95-89E2-E6796C3F88A0}" srcOrd="0" destOrd="0" presId="urn:microsoft.com/office/officeart/2005/8/layout/chevron2"/>
    <dgm:cxn modelId="{23B70626-37EB-49C7-8331-E825631FDB03}" type="presParOf" srcId="{03EBE5F8-6C4C-45C6-8FC3-39260D1AD589}" destId="{C5D01A4D-DF2B-459F-BD5B-2354D831EE16}" srcOrd="1" destOrd="0" presId="urn:microsoft.com/office/officeart/2005/8/layout/chevron2"/>
    <dgm:cxn modelId="{25219788-44D5-4DFB-B3A6-D704C617B610}" type="presParOf" srcId="{F477D823-930F-42E4-BA25-BAD40608120C}" destId="{AB7F19D9-C279-4731-8332-986F02058A38}" srcOrd="7" destOrd="0" presId="urn:microsoft.com/office/officeart/2005/8/layout/chevron2"/>
    <dgm:cxn modelId="{86A999CD-009D-42EF-8CD5-8719D21EFD73}" type="presParOf" srcId="{F477D823-930F-42E4-BA25-BAD40608120C}" destId="{18674411-7723-48AE-9E65-9265415F79AD}" srcOrd="8" destOrd="0" presId="urn:microsoft.com/office/officeart/2005/8/layout/chevron2"/>
    <dgm:cxn modelId="{8F18306E-86C6-4120-BFAF-7EB660831487}" type="presParOf" srcId="{18674411-7723-48AE-9E65-9265415F79AD}" destId="{61698469-9035-485C-B794-F7092A6B6558}" srcOrd="0" destOrd="0" presId="urn:microsoft.com/office/officeart/2005/8/layout/chevron2"/>
    <dgm:cxn modelId="{887944DB-5050-402F-BA2D-A23AF0170A0C}" type="presParOf" srcId="{18674411-7723-48AE-9E65-9265415F79AD}" destId="{19AADC4B-EFAF-4D2E-B95D-916358353718}" srcOrd="1" destOrd="0" presId="urn:microsoft.com/office/officeart/2005/8/layout/chevron2"/>
    <dgm:cxn modelId="{1323B064-0C3C-48ED-B52E-2F647F630984}" type="presParOf" srcId="{F477D823-930F-42E4-BA25-BAD40608120C}" destId="{628941EF-CEBD-44C0-8710-11782856000F}" srcOrd="9" destOrd="0" presId="urn:microsoft.com/office/officeart/2005/8/layout/chevron2"/>
    <dgm:cxn modelId="{3F2879EC-E132-44AE-9998-559C2EC305D5}" type="presParOf" srcId="{F477D823-930F-42E4-BA25-BAD40608120C}" destId="{06E54F11-F062-4A7B-989B-18D5A2D271AD}" srcOrd="10" destOrd="0" presId="urn:microsoft.com/office/officeart/2005/8/layout/chevron2"/>
    <dgm:cxn modelId="{49004AB3-AD58-47A8-AF13-70709EEC8F55}" type="presParOf" srcId="{06E54F11-F062-4A7B-989B-18D5A2D271AD}" destId="{D01DA817-AEB0-440B-80EF-6AA64165322B}" srcOrd="0" destOrd="0" presId="urn:microsoft.com/office/officeart/2005/8/layout/chevron2"/>
    <dgm:cxn modelId="{3B7AF603-873D-401D-955C-3CC49F38BFE7}" type="presParOf" srcId="{06E54F11-F062-4A7B-989B-18D5A2D271AD}" destId="{8758A221-E4DB-43EA-8BDA-16ECF880DAD0}" srcOrd="1" destOrd="0" presId="urn:microsoft.com/office/officeart/2005/8/layout/chevron2"/>
    <dgm:cxn modelId="{942D0C11-5091-4061-883C-33C49A155ED7}" type="presParOf" srcId="{F477D823-930F-42E4-BA25-BAD40608120C}" destId="{6A84A189-3760-4720-85D7-4EF313BCFF73}" srcOrd="11" destOrd="0" presId="urn:microsoft.com/office/officeart/2005/8/layout/chevron2"/>
    <dgm:cxn modelId="{98D1EE75-0F9A-4214-96F6-99320D6F9E94}" type="presParOf" srcId="{F477D823-930F-42E4-BA25-BAD40608120C}" destId="{A79D869A-EE15-4B02-B03E-E78EA4CF396B}" srcOrd="12" destOrd="0" presId="urn:microsoft.com/office/officeart/2005/8/layout/chevron2"/>
    <dgm:cxn modelId="{699A93BF-2BAC-4D80-A836-C809ECF17B3B}" type="presParOf" srcId="{A79D869A-EE15-4B02-B03E-E78EA4CF396B}" destId="{8B74F8D1-E273-4B6D-AFAD-EFBD9A8FE0B6}" srcOrd="0" destOrd="0" presId="urn:microsoft.com/office/officeart/2005/8/layout/chevron2"/>
    <dgm:cxn modelId="{6AA79CB6-15BE-4729-9564-D720DEA3B88B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Create Test Plan</a:t>
          </a:r>
          <a:endParaRPr lang="en-US" b="1" dirty="0">
            <a:solidFill>
              <a:srgbClr val="0000CC"/>
            </a:solidFill>
          </a:endParaRPr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/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/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/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/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4A5C5A-5219-4409-9701-459D866BC8AA}" type="presOf" srcId="{7E237883-29D8-46E5-86F4-F197F9B61E12}" destId="{8758A221-E4DB-43EA-8BDA-16ECF880DAD0}" srcOrd="0" destOrd="0" presId="urn:microsoft.com/office/officeart/2005/8/layout/chevron2"/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9558E969-73CC-445C-84B5-934E785825C0}" type="presOf" srcId="{69D22E6E-FC14-42E8-8D4D-91FC06328BF3}" destId="{8B74F8D1-E273-4B6D-AFAD-EFBD9A8FE0B6}" srcOrd="0" destOrd="0" presId="urn:microsoft.com/office/officeart/2005/8/layout/chevron2"/>
    <dgm:cxn modelId="{C3608BF9-87AF-4365-B428-5B51BD07A5AA}" type="presOf" srcId="{C0E84500-7565-4539-85F6-128C179D7A8E}" destId="{A8F5E06D-5887-4E96-ACDE-89712037F67B}" srcOrd="0" destOrd="0" presId="urn:microsoft.com/office/officeart/2005/8/layout/chevron2"/>
    <dgm:cxn modelId="{07B1FFF4-7143-4895-8F0E-67F73FCFFC1C}" type="presOf" srcId="{15A0F44B-03DE-4E99-968C-C6AEB9DEBA4E}" destId="{D01DA817-AEB0-440B-80EF-6AA64165322B}" srcOrd="0" destOrd="0" presId="urn:microsoft.com/office/officeart/2005/8/layout/chevron2"/>
    <dgm:cxn modelId="{17028223-2630-4A69-A024-8899983D0AB7}" type="presOf" srcId="{99C38CF4-F8A2-4E82-A42E-3AEF2BAA79F2}" destId="{934E6141-4F70-4B68-A22D-E86542B81605}" srcOrd="0" destOrd="0" presId="urn:microsoft.com/office/officeart/2005/8/layout/chevron2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F6F74235-7B25-4F37-9D3E-FBD7D5F01F3E}" type="presOf" srcId="{08E07987-F2CC-4335-B6CA-E34A21322ABF}" destId="{B22E6E98-59B7-4C95-89E2-E6796C3F88A0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C2752FEB-27DC-49CF-B29E-3CA828CA8AFF}" type="presOf" srcId="{F7A3187E-6C91-48D7-BF3C-1766D1D7B39E}" destId="{61698469-9035-485C-B794-F7092A6B6558}" srcOrd="0" destOrd="0" presId="urn:microsoft.com/office/officeart/2005/8/layout/chevron2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3C0E52D5-91EE-4BA8-A10E-81CD28B5E641}" type="presOf" srcId="{77A42E1D-D4ED-4BA4-964B-3855B3627F73}" destId="{49552F2D-29E2-490E-A96D-3705F94300C8}" srcOrd="0" destOrd="0" presId="urn:microsoft.com/office/officeart/2005/8/layout/chevron2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643A1CE5-9893-479E-8C46-CD05AF973505}" type="presOf" srcId="{F3F1C9C1-F74B-496B-B9C4-91CE0FFAA713}" destId="{2D51C8AF-4F0A-4674-AFE4-AE215A500271}" srcOrd="0" destOrd="0" presId="urn:microsoft.com/office/officeart/2005/8/layout/chevron2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0AB963FA-9610-4957-BB25-AB5F79A70F4B}" type="presOf" srcId="{6DF70C95-CC6E-414C-B660-DC9C2080DAD7}" destId="{F477D823-930F-42E4-BA25-BAD40608120C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CA39E828-97C5-4DCA-9839-38F907BDB8DA}" type="presOf" srcId="{99BDBD9B-8AC6-48A5-AB9D-16887C8C9672}" destId="{FD4A532A-E189-418B-954A-F6CAAF8E1791}" srcOrd="0" destOrd="0" presId="urn:microsoft.com/office/officeart/2005/8/layout/chevron2"/>
    <dgm:cxn modelId="{70881190-CB6A-4878-BD31-8BC4C170E4E6}" type="presOf" srcId="{2B8195D2-C940-47F4-A001-8CEB91E3C543}" destId="{DFBB8974-7007-4C1E-B792-EA7B8AED14FD}" srcOrd="0" destOrd="0" presId="urn:microsoft.com/office/officeart/2005/8/layout/chevron2"/>
    <dgm:cxn modelId="{12821C6A-D960-4596-A6F8-1AE3E2576E45}" type="presOf" srcId="{1AFB55F0-F4F3-4395-AEA4-3D560C40EACE}" destId="{C5D01A4D-DF2B-459F-BD5B-2354D831EE16}" srcOrd="0" destOrd="0" presId="urn:microsoft.com/office/officeart/2005/8/layout/chevron2"/>
    <dgm:cxn modelId="{4AE74EE5-5058-4269-B027-BF6CDFA4C215}" type="presOf" srcId="{F94A7244-2AAD-4021-919D-46BAB9FED522}" destId="{19AADC4B-EFAF-4D2E-B95D-916358353718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E15A6C8B-D8F7-4223-85BD-14E1DA4472A5}" type="presOf" srcId="{A5F344E0-B890-4010-A915-60BD52F4A739}" destId="{60115B81-DD72-4053-A292-CF8891DA643C}" srcOrd="0" destOrd="0" presId="urn:microsoft.com/office/officeart/2005/8/layout/chevron2"/>
    <dgm:cxn modelId="{58D1392C-3CE6-4BA0-A1D3-501AEA0A2F2B}" type="presParOf" srcId="{F477D823-930F-42E4-BA25-BAD40608120C}" destId="{F625968F-46B2-4808-AA79-272000257EC5}" srcOrd="0" destOrd="0" presId="urn:microsoft.com/office/officeart/2005/8/layout/chevron2"/>
    <dgm:cxn modelId="{5791C217-773A-46EB-BDDA-FA5AA952A352}" type="presParOf" srcId="{F625968F-46B2-4808-AA79-272000257EC5}" destId="{FD4A532A-E189-418B-954A-F6CAAF8E1791}" srcOrd="0" destOrd="0" presId="urn:microsoft.com/office/officeart/2005/8/layout/chevron2"/>
    <dgm:cxn modelId="{6203E8EF-9862-448C-8131-F473D13029B8}" type="presParOf" srcId="{F625968F-46B2-4808-AA79-272000257EC5}" destId="{49552F2D-29E2-490E-A96D-3705F94300C8}" srcOrd="1" destOrd="0" presId="urn:microsoft.com/office/officeart/2005/8/layout/chevron2"/>
    <dgm:cxn modelId="{7C390D50-F24B-43B9-BE54-11557C9CADA8}" type="presParOf" srcId="{F477D823-930F-42E4-BA25-BAD40608120C}" destId="{A0D3ADB9-043C-4C38-9012-AF3B1D3EAE1F}" srcOrd="1" destOrd="0" presId="urn:microsoft.com/office/officeart/2005/8/layout/chevron2"/>
    <dgm:cxn modelId="{6D5479F8-01EC-4BB2-A8EA-A3A2A70B4B93}" type="presParOf" srcId="{F477D823-930F-42E4-BA25-BAD40608120C}" destId="{AAA10B85-A1C6-4A4A-B943-327706F9091E}" srcOrd="2" destOrd="0" presId="urn:microsoft.com/office/officeart/2005/8/layout/chevron2"/>
    <dgm:cxn modelId="{773CA803-59C2-472E-A596-2236BE1A3154}" type="presParOf" srcId="{AAA10B85-A1C6-4A4A-B943-327706F9091E}" destId="{DFBB8974-7007-4C1E-B792-EA7B8AED14FD}" srcOrd="0" destOrd="0" presId="urn:microsoft.com/office/officeart/2005/8/layout/chevron2"/>
    <dgm:cxn modelId="{9C6277AC-566F-4935-B6AC-80212A84E08B}" type="presParOf" srcId="{AAA10B85-A1C6-4A4A-B943-327706F9091E}" destId="{60115B81-DD72-4053-A292-CF8891DA643C}" srcOrd="1" destOrd="0" presId="urn:microsoft.com/office/officeart/2005/8/layout/chevron2"/>
    <dgm:cxn modelId="{7B67B15B-6920-411F-820A-5ECDDDE6E75E}" type="presParOf" srcId="{F477D823-930F-42E4-BA25-BAD40608120C}" destId="{FB792811-FF66-4571-BA36-893F96229AAB}" srcOrd="3" destOrd="0" presId="urn:microsoft.com/office/officeart/2005/8/layout/chevron2"/>
    <dgm:cxn modelId="{8B0559BF-3553-49E1-ADF4-0F953969F7C9}" type="presParOf" srcId="{F477D823-930F-42E4-BA25-BAD40608120C}" destId="{C1D942C8-D654-4E5F-AE9E-F13B14CC868C}" srcOrd="4" destOrd="0" presId="urn:microsoft.com/office/officeart/2005/8/layout/chevron2"/>
    <dgm:cxn modelId="{6E53C96D-40C3-4D88-960C-EA29A1FC0741}" type="presParOf" srcId="{C1D942C8-D654-4E5F-AE9E-F13B14CC868C}" destId="{2D51C8AF-4F0A-4674-AFE4-AE215A500271}" srcOrd="0" destOrd="0" presId="urn:microsoft.com/office/officeart/2005/8/layout/chevron2"/>
    <dgm:cxn modelId="{3E280B7B-5552-4FDE-A7E0-E06841450C71}" type="presParOf" srcId="{C1D942C8-D654-4E5F-AE9E-F13B14CC868C}" destId="{A8F5E06D-5887-4E96-ACDE-89712037F67B}" srcOrd="1" destOrd="0" presId="urn:microsoft.com/office/officeart/2005/8/layout/chevron2"/>
    <dgm:cxn modelId="{F6FCEF91-61D8-45FC-BD49-2264CF8A42F3}" type="presParOf" srcId="{F477D823-930F-42E4-BA25-BAD40608120C}" destId="{73ACCDEB-2C9B-4FC4-809B-8320AC01FD02}" srcOrd="5" destOrd="0" presId="urn:microsoft.com/office/officeart/2005/8/layout/chevron2"/>
    <dgm:cxn modelId="{7184386C-7149-49DB-8AD5-6A431AFE4EA3}" type="presParOf" srcId="{F477D823-930F-42E4-BA25-BAD40608120C}" destId="{03EBE5F8-6C4C-45C6-8FC3-39260D1AD589}" srcOrd="6" destOrd="0" presId="urn:microsoft.com/office/officeart/2005/8/layout/chevron2"/>
    <dgm:cxn modelId="{3346AFAB-EB73-4568-916F-AEDA7C7EC6CF}" type="presParOf" srcId="{03EBE5F8-6C4C-45C6-8FC3-39260D1AD589}" destId="{B22E6E98-59B7-4C95-89E2-E6796C3F88A0}" srcOrd="0" destOrd="0" presId="urn:microsoft.com/office/officeart/2005/8/layout/chevron2"/>
    <dgm:cxn modelId="{0CBCEB59-FF37-4EC1-A092-97811EC247B0}" type="presParOf" srcId="{03EBE5F8-6C4C-45C6-8FC3-39260D1AD589}" destId="{C5D01A4D-DF2B-459F-BD5B-2354D831EE16}" srcOrd="1" destOrd="0" presId="urn:microsoft.com/office/officeart/2005/8/layout/chevron2"/>
    <dgm:cxn modelId="{3E1AD715-E3AB-4374-B000-495A8F645A29}" type="presParOf" srcId="{F477D823-930F-42E4-BA25-BAD40608120C}" destId="{AB7F19D9-C279-4731-8332-986F02058A38}" srcOrd="7" destOrd="0" presId="urn:microsoft.com/office/officeart/2005/8/layout/chevron2"/>
    <dgm:cxn modelId="{9310C0C6-74B9-4D64-8212-11D2A8B7E12E}" type="presParOf" srcId="{F477D823-930F-42E4-BA25-BAD40608120C}" destId="{18674411-7723-48AE-9E65-9265415F79AD}" srcOrd="8" destOrd="0" presId="urn:microsoft.com/office/officeart/2005/8/layout/chevron2"/>
    <dgm:cxn modelId="{EB546915-3692-42B3-9BCC-0CF00A8D734B}" type="presParOf" srcId="{18674411-7723-48AE-9E65-9265415F79AD}" destId="{61698469-9035-485C-B794-F7092A6B6558}" srcOrd="0" destOrd="0" presId="urn:microsoft.com/office/officeart/2005/8/layout/chevron2"/>
    <dgm:cxn modelId="{455AAC95-C51D-495A-A5FD-4BEDCA79139B}" type="presParOf" srcId="{18674411-7723-48AE-9E65-9265415F79AD}" destId="{19AADC4B-EFAF-4D2E-B95D-916358353718}" srcOrd="1" destOrd="0" presId="urn:microsoft.com/office/officeart/2005/8/layout/chevron2"/>
    <dgm:cxn modelId="{9194E3AF-F253-4CE5-98D0-82DAF3D3081E}" type="presParOf" srcId="{F477D823-930F-42E4-BA25-BAD40608120C}" destId="{628941EF-CEBD-44C0-8710-11782856000F}" srcOrd="9" destOrd="0" presId="urn:microsoft.com/office/officeart/2005/8/layout/chevron2"/>
    <dgm:cxn modelId="{D32EC417-070F-4A72-ABEF-7C70A3B3CCA0}" type="presParOf" srcId="{F477D823-930F-42E4-BA25-BAD40608120C}" destId="{06E54F11-F062-4A7B-989B-18D5A2D271AD}" srcOrd="10" destOrd="0" presId="urn:microsoft.com/office/officeart/2005/8/layout/chevron2"/>
    <dgm:cxn modelId="{23373230-0212-4D37-B54A-3EE0F98C8E00}" type="presParOf" srcId="{06E54F11-F062-4A7B-989B-18D5A2D271AD}" destId="{D01DA817-AEB0-440B-80EF-6AA64165322B}" srcOrd="0" destOrd="0" presId="urn:microsoft.com/office/officeart/2005/8/layout/chevron2"/>
    <dgm:cxn modelId="{76994AEA-6F35-4A1E-A2DE-23FA063939DE}" type="presParOf" srcId="{06E54F11-F062-4A7B-989B-18D5A2D271AD}" destId="{8758A221-E4DB-43EA-8BDA-16ECF880DAD0}" srcOrd="1" destOrd="0" presId="urn:microsoft.com/office/officeart/2005/8/layout/chevron2"/>
    <dgm:cxn modelId="{5A348C9D-DC74-4740-8B5A-F21C5C2932C7}" type="presParOf" srcId="{F477D823-930F-42E4-BA25-BAD40608120C}" destId="{6A84A189-3760-4720-85D7-4EF313BCFF73}" srcOrd="11" destOrd="0" presId="urn:microsoft.com/office/officeart/2005/8/layout/chevron2"/>
    <dgm:cxn modelId="{60E47CEE-DEA1-4D3F-8D71-F244260D5D25}" type="presParOf" srcId="{F477D823-930F-42E4-BA25-BAD40608120C}" destId="{A79D869A-EE15-4B02-B03E-E78EA4CF396B}" srcOrd="12" destOrd="0" presId="urn:microsoft.com/office/officeart/2005/8/layout/chevron2"/>
    <dgm:cxn modelId="{69AD50BC-0BD7-47B0-87D6-DEA8B64D21B8}" type="presParOf" srcId="{A79D869A-EE15-4B02-B03E-E78EA4CF396B}" destId="{8B74F8D1-E273-4B6D-AFAD-EFBD9A8FE0B6}" srcOrd="0" destOrd="0" presId="urn:microsoft.com/office/officeart/2005/8/layout/chevron2"/>
    <dgm:cxn modelId="{DA8614BD-DCC6-423D-9C78-EBACCDCC68C7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Create Test Plan</a:t>
          </a:r>
          <a:endParaRPr lang="en-US" b="1" dirty="0">
            <a:solidFill>
              <a:srgbClr val="0000CC"/>
            </a:solidFill>
          </a:endParaRPr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/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/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/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/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68FA47B6-785A-4635-8589-B5DACBC51D74}" type="presOf" srcId="{1AFB55F0-F4F3-4395-AEA4-3D560C40EACE}" destId="{C5D01A4D-DF2B-459F-BD5B-2354D831EE16}" srcOrd="0" destOrd="0" presId="urn:microsoft.com/office/officeart/2005/8/layout/chevron2"/>
    <dgm:cxn modelId="{A2A7EE28-A297-43DD-B1F2-199B693662CE}" type="presOf" srcId="{F3F1C9C1-F74B-496B-B9C4-91CE0FFAA713}" destId="{2D51C8AF-4F0A-4674-AFE4-AE215A500271}" srcOrd="0" destOrd="0" presId="urn:microsoft.com/office/officeart/2005/8/layout/chevron2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82C62E32-A006-4D92-8563-8C58893C527B}" type="presOf" srcId="{77A42E1D-D4ED-4BA4-964B-3855B3627F73}" destId="{49552F2D-29E2-490E-A96D-3705F94300C8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83D099C9-4151-4ACD-9712-6D031216644B}" type="presOf" srcId="{99C38CF4-F8A2-4E82-A42E-3AEF2BAA79F2}" destId="{934E6141-4F70-4B68-A22D-E86542B81605}" srcOrd="0" destOrd="0" presId="urn:microsoft.com/office/officeart/2005/8/layout/chevron2"/>
    <dgm:cxn modelId="{0F16E068-0F29-4C57-AEFB-C83DC4C86E0D}" type="presOf" srcId="{69D22E6E-FC14-42E8-8D4D-91FC06328BF3}" destId="{8B74F8D1-E273-4B6D-AFAD-EFBD9A8FE0B6}" srcOrd="0" destOrd="0" presId="urn:microsoft.com/office/officeart/2005/8/layout/chevron2"/>
    <dgm:cxn modelId="{84C4A868-12F2-498A-B2F5-2B899458BDD9}" type="presOf" srcId="{C0E84500-7565-4539-85F6-128C179D7A8E}" destId="{A8F5E06D-5887-4E96-ACDE-89712037F67B}" srcOrd="0" destOrd="0" presId="urn:microsoft.com/office/officeart/2005/8/layout/chevron2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CAE77342-0082-4ADE-9EE2-0C6731A8BD49}" type="presOf" srcId="{A5F344E0-B890-4010-A915-60BD52F4A739}" destId="{60115B81-DD72-4053-A292-CF8891DA643C}" srcOrd="0" destOrd="0" presId="urn:microsoft.com/office/officeart/2005/8/layout/chevron2"/>
    <dgm:cxn modelId="{274BA25E-FA2E-40CB-ADC4-78BFC10BC7C1}" type="presOf" srcId="{08E07987-F2CC-4335-B6CA-E34A21322ABF}" destId="{B22E6E98-59B7-4C95-89E2-E6796C3F88A0}" srcOrd="0" destOrd="0" presId="urn:microsoft.com/office/officeart/2005/8/layout/chevron2"/>
    <dgm:cxn modelId="{21839DCD-23D9-4FB5-AB0C-C5D59495EB83}" type="presOf" srcId="{7E237883-29D8-46E5-86F4-F197F9B61E12}" destId="{8758A221-E4DB-43EA-8BDA-16ECF880DAD0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B28D5A2B-5E69-4086-A4D1-FD856750E0F4}" type="presOf" srcId="{15A0F44B-03DE-4E99-968C-C6AEB9DEBA4E}" destId="{D01DA817-AEB0-440B-80EF-6AA64165322B}" srcOrd="0" destOrd="0" presId="urn:microsoft.com/office/officeart/2005/8/layout/chevron2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02DCE809-67CA-493A-89C2-7D4802BAFF2D}" type="presOf" srcId="{2B8195D2-C940-47F4-A001-8CEB91E3C543}" destId="{DFBB8974-7007-4C1E-B792-EA7B8AED14FD}" srcOrd="0" destOrd="0" presId="urn:microsoft.com/office/officeart/2005/8/layout/chevron2"/>
    <dgm:cxn modelId="{0E82ED0A-7667-432F-A6BF-6453F5EB7D6A}" type="presOf" srcId="{6DF70C95-CC6E-414C-B660-DC9C2080DAD7}" destId="{F477D823-930F-42E4-BA25-BAD40608120C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F1575FBD-6B89-4848-85B9-99D18AD7180A}" type="presOf" srcId="{F7A3187E-6C91-48D7-BF3C-1766D1D7B39E}" destId="{61698469-9035-485C-B794-F7092A6B6558}" srcOrd="0" destOrd="0" presId="urn:microsoft.com/office/officeart/2005/8/layout/chevron2"/>
    <dgm:cxn modelId="{32DEF6FD-17DB-42DC-91DE-E4D85352EB91}" type="presOf" srcId="{99BDBD9B-8AC6-48A5-AB9D-16887C8C9672}" destId="{FD4A532A-E189-418B-954A-F6CAAF8E1791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7F51A3D8-B7F8-46A3-957D-B307824B625C}" type="presOf" srcId="{F94A7244-2AAD-4021-919D-46BAB9FED522}" destId="{19AADC4B-EFAF-4D2E-B95D-916358353718}" srcOrd="0" destOrd="0" presId="urn:microsoft.com/office/officeart/2005/8/layout/chevron2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F4B8B193-4FE5-4B48-9D18-D1C82B51DED8}" type="presParOf" srcId="{F477D823-930F-42E4-BA25-BAD40608120C}" destId="{F625968F-46B2-4808-AA79-272000257EC5}" srcOrd="0" destOrd="0" presId="urn:microsoft.com/office/officeart/2005/8/layout/chevron2"/>
    <dgm:cxn modelId="{AFF10754-1CC6-4466-95CA-2CB628156C8D}" type="presParOf" srcId="{F625968F-46B2-4808-AA79-272000257EC5}" destId="{FD4A532A-E189-418B-954A-F6CAAF8E1791}" srcOrd="0" destOrd="0" presId="urn:microsoft.com/office/officeart/2005/8/layout/chevron2"/>
    <dgm:cxn modelId="{D984A218-8031-4A49-8BE9-AC71783319B8}" type="presParOf" srcId="{F625968F-46B2-4808-AA79-272000257EC5}" destId="{49552F2D-29E2-490E-A96D-3705F94300C8}" srcOrd="1" destOrd="0" presId="urn:microsoft.com/office/officeart/2005/8/layout/chevron2"/>
    <dgm:cxn modelId="{D1E4E58F-0D7D-4DCC-A26C-9110C0B14EB0}" type="presParOf" srcId="{F477D823-930F-42E4-BA25-BAD40608120C}" destId="{A0D3ADB9-043C-4C38-9012-AF3B1D3EAE1F}" srcOrd="1" destOrd="0" presId="urn:microsoft.com/office/officeart/2005/8/layout/chevron2"/>
    <dgm:cxn modelId="{9155477B-4ECA-47DD-83B9-AE1C803E9CEB}" type="presParOf" srcId="{F477D823-930F-42E4-BA25-BAD40608120C}" destId="{AAA10B85-A1C6-4A4A-B943-327706F9091E}" srcOrd="2" destOrd="0" presId="urn:microsoft.com/office/officeart/2005/8/layout/chevron2"/>
    <dgm:cxn modelId="{56FFD6F9-9A23-459A-9811-2EC173CEBD0B}" type="presParOf" srcId="{AAA10B85-A1C6-4A4A-B943-327706F9091E}" destId="{DFBB8974-7007-4C1E-B792-EA7B8AED14FD}" srcOrd="0" destOrd="0" presId="urn:microsoft.com/office/officeart/2005/8/layout/chevron2"/>
    <dgm:cxn modelId="{2CE5F6F4-BB6A-4EAF-A215-5511BBEA669D}" type="presParOf" srcId="{AAA10B85-A1C6-4A4A-B943-327706F9091E}" destId="{60115B81-DD72-4053-A292-CF8891DA643C}" srcOrd="1" destOrd="0" presId="urn:microsoft.com/office/officeart/2005/8/layout/chevron2"/>
    <dgm:cxn modelId="{609F570D-45F3-4F44-AE79-8A5A6FCB8E3C}" type="presParOf" srcId="{F477D823-930F-42E4-BA25-BAD40608120C}" destId="{FB792811-FF66-4571-BA36-893F96229AAB}" srcOrd="3" destOrd="0" presId="urn:microsoft.com/office/officeart/2005/8/layout/chevron2"/>
    <dgm:cxn modelId="{7676425C-F20F-499A-BEBB-A5DBA32D7C4F}" type="presParOf" srcId="{F477D823-930F-42E4-BA25-BAD40608120C}" destId="{C1D942C8-D654-4E5F-AE9E-F13B14CC868C}" srcOrd="4" destOrd="0" presId="urn:microsoft.com/office/officeart/2005/8/layout/chevron2"/>
    <dgm:cxn modelId="{3EA31DFF-913D-485C-96DD-DC14512B7DFB}" type="presParOf" srcId="{C1D942C8-D654-4E5F-AE9E-F13B14CC868C}" destId="{2D51C8AF-4F0A-4674-AFE4-AE215A500271}" srcOrd="0" destOrd="0" presId="urn:microsoft.com/office/officeart/2005/8/layout/chevron2"/>
    <dgm:cxn modelId="{E243B33D-1B87-47BE-AD45-669C2DA987A5}" type="presParOf" srcId="{C1D942C8-D654-4E5F-AE9E-F13B14CC868C}" destId="{A8F5E06D-5887-4E96-ACDE-89712037F67B}" srcOrd="1" destOrd="0" presId="urn:microsoft.com/office/officeart/2005/8/layout/chevron2"/>
    <dgm:cxn modelId="{9EEF83E4-9C18-4819-B1E0-7AF70A2C3932}" type="presParOf" srcId="{F477D823-930F-42E4-BA25-BAD40608120C}" destId="{73ACCDEB-2C9B-4FC4-809B-8320AC01FD02}" srcOrd="5" destOrd="0" presId="urn:microsoft.com/office/officeart/2005/8/layout/chevron2"/>
    <dgm:cxn modelId="{FDB547EF-BFD6-4023-9A27-B4103826D630}" type="presParOf" srcId="{F477D823-930F-42E4-BA25-BAD40608120C}" destId="{03EBE5F8-6C4C-45C6-8FC3-39260D1AD589}" srcOrd="6" destOrd="0" presId="urn:microsoft.com/office/officeart/2005/8/layout/chevron2"/>
    <dgm:cxn modelId="{211ECF72-E10D-404E-8D2D-E72FE4CF8172}" type="presParOf" srcId="{03EBE5F8-6C4C-45C6-8FC3-39260D1AD589}" destId="{B22E6E98-59B7-4C95-89E2-E6796C3F88A0}" srcOrd="0" destOrd="0" presId="urn:microsoft.com/office/officeart/2005/8/layout/chevron2"/>
    <dgm:cxn modelId="{EC75661B-41BE-4787-9CCA-6DE9647BFA9E}" type="presParOf" srcId="{03EBE5F8-6C4C-45C6-8FC3-39260D1AD589}" destId="{C5D01A4D-DF2B-459F-BD5B-2354D831EE16}" srcOrd="1" destOrd="0" presId="urn:microsoft.com/office/officeart/2005/8/layout/chevron2"/>
    <dgm:cxn modelId="{5F264D86-F731-4790-891B-7F1A5B9ADB58}" type="presParOf" srcId="{F477D823-930F-42E4-BA25-BAD40608120C}" destId="{AB7F19D9-C279-4731-8332-986F02058A38}" srcOrd="7" destOrd="0" presId="urn:microsoft.com/office/officeart/2005/8/layout/chevron2"/>
    <dgm:cxn modelId="{BF31AA62-BF89-43B8-A39A-034BE6DDAE35}" type="presParOf" srcId="{F477D823-930F-42E4-BA25-BAD40608120C}" destId="{18674411-7723-48AE-9E65-9265415F79AD}" srcOrd="8" destOrd="0" presId="urn:microsoft.com/office/officeart/2005/8/layout/chevron2"/>
    <dgm:cxn modelId="{A3A35A0B-93D5-4601-AD95-34CC9BD37244}" type="presParOf" srcId="{18674411-7723-48AE-9E65-9265415F79AD}" destId="{61698469-9035-485C-B794-F7092A6B6558}" srcOrd="0" destOrd="0" presId="urn:microsoft.com/office/officeart/2005/8/layout/chevron2"/>
    <dgm:cxn modelId="{170484EF-FA36-424D-AC28-F3EF919A9158}" type="presParOf" srcId="{18674411-7723-48AE-9E65-9265415F79AD}" destId="{19AADC4B-EFAF-4D2E-B95D-916358353718}" srcOrd="1" destOrd="0" presId="urn:microsoft.com/office/officeart/2005/8/layout/chevron2"/>
    <dgm:cxn modelId="{0113F04C-B6AC-4332-9FF4-34FF5C461AC3}" type="presParOf" srcId="{F477D823-930F-42E4-BA25-BAD40608120C}" destId="{628941EF-CEBD-44C0-8710-11782856000F}" srcOrd="9" destOrd="0" presId="urn:microsoft.com/office/officeart/2005/8/layout/chevron2"/>
    <dgm:cxn modelId="{2D8CD8BF-E46D-4E5A-BFA8-C7EDEB6492DA}" type="presParOf" srcId="{F477D823-930F-42E4-BA25-BAD40608120C}" destId="{06E54F11-F062-4A7B-989B-18D5A2D271AD}" srcOrd="10" destOrd="0" presId="urn:microsoft.com/office/officeart/2005/8/layout/chevron2"/>
    <dgm:cxn modelId="{9F1510FE-E2CF-49C9-B0A8-9ACEC760F375}" type="presParOf" srcId="{06E54F11-F062-4A7B-989B-18D5A2D271AD}" destId="{D01DA817-AEB0-440B-80EF-6AA64165322B}" srcOrd="0" destOrd="0" presId="urn:microsoft.com/office/officeart/2005/8/layout/chevron2"/>
    <dgm:cxn modelId="{F8578633-5142-4125-BFDA-FB9856E56AC9}" type="presParOf" srcId="{06E54F11-F062-4A7B-989B-18D5A2D271AD}" destId="{8758A221-E4DB-43EA-8BDA-16ECF880DAD0}" srcOrd="1" destOrd="0" presId="urn:microsoft.com/office/officeart/2005/8/layout/chevron2"/>
    <dgm:cxn modelId="{F0E863C1-031A-462C-BA36-DC857F61B966}" type="presParOf" srcId="{F477D823-930F-42E4-BA25-BAD40608120C}" destId="{6A84A189-3760-4720-85D7-4EF313BCFF73}" srcOrd="11" destOrd="0" presId="urn:microsoft.com/office/officeart/2005/8/layout/chevron2"/>
    <dgm:cxn modelId="{8A50E0A9-FEFB-4151-B951-737BF03CA561}" type="presParOf" srcId="{F477D823-930F-42E4-BA25-BAD40608120C}" destId="{A79D869A-EE15-4B02-B03E-E78EA4CF396B}" srcOrd="12" destOrd="0" presId="urn:microsoft.com/office/officeart/2005/8/layout/chevron2"/>
    <dgm:cxn modelId="{126F1490-E2F0-49EE-A914-7F98277DFD57}" type="presParOf" srcId="{A79D869A-EE15-4B02-B03E-E78EA4CF396B}" destId="{8B74F8D1-E273-4B6D-AFAD-EFBD9A8FE0B6}" srcOrd="0" destOrd="0" presId="urn:microsoft.com/office/officeart/2005/8/layout/chevron2"/>
    <dgm:cxn modelId="{72DD4757-F6EF-407B-954A-8AF1091234DD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Plan</a:t>
          </a:r>
          <a:endParaRPr lang="en-US" dirty="0"/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Create Test Case</a:t>
          </a:r>
          <a:endParaRPr lang="en-US" b="1" dirty="0">
            <a:solidFill>
              <a:srgbClr val="0000CC"/>
            </a:solidFill>
          </a:endParaRPr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/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/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/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F2FFEBEA-553A-483B-9925-39A9EA943B69}" type="presOf" srcId="{7E237883-29D8-46E5-86F4-F197F9B61E12}" destId="{8758A221-E4DB-43EA-8BDA-16ECF880DAD0}" srcOrd="0" destOrd="0" presId="urn:microsoft.com/office/officeart/2005/8/layout/chevron2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AE63FD29-0C4B-4E87-A8EF-6D13DBCFE145}" type="presOf" srcId="{A5F344E0-B890-4010-A915-60BD52F4A739}" destId="{60115B81-DD72-4053-A292-CF8891DA643C}" srcOrd="0" destOrd="0" presId="urn:microsoft.com/office/officeart/2005/8/layout/chevron2"/>
    <dgm:cxn modelId="{72E9AC8D-3BB4-4466-AB9F-6E11AC5472DE}" type="presOf" srcId="{C0E84500-7565-4539-85F6-128C179D7A8E}" destId="{A8F5E06D-5887-4E96-ACDE-89712037F67B}" srcOrd="0" destOrd="0" presId="urn:microsoft.com/office/officeart/2005/8/layout/chevron2"/>
    <dgm:cxn modelId="{3167142D-322C-47CB-99D5-2388B3317F23}" type="presOf" srcId="{6DF70C95-CC6E-414C-B660-DC9C2080DAD7}" destId="{F477D823-930F-42E4-BA25-BAD40608120C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0D2389E0-EA9C-4243-89F0-BE189C47F1A8}" type="presOf" srcId="{1AFB55F0-F4F3-4395-AEA4-3D560C40EACE}" destId="{C5D01A4D-DF2B-459F-BD5B-2354D831EE16}" srcOrd="0" destOrd="0" presId="urn:microsoft.com/office/officeart/2005/8/layout/chevron2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E8AFD0F0-FC54-44E2-B728-7ACB02B2CF0C}" type="presOf" srcId="{F94A7244-2AAD-4021-919D-46BAB9FED522}" destId="{19AADC4B-EFAF-4D2E-B95D-916358353718}" srcOrd="0" destOrd="0" presId="urn:microsoft.com/office/officeart/2005/8/layout/chevron2"/>
    <dgm:cxn modelId="{DE4DFC91-6548-49AA-995E-F5324B83CD1D}" type="presOf" srcId="{F7A3187E-6C91-48D7-BF3C-1766D1D7B39E}" destId="{61698469-9035-485C-B794-F7092A6B6558}" srcOrd="0" destOrd="0" presId="urn:microsoft.com/office/officeart/2005/8/layout/chevron2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13D31821-40B5-44B7-9CD0-60D79100430A}" type="presOf" srcId="{08E07987-F2CC-4335-B6CA-E34A21322ABF}" destId="{B22E6E98-59B7-4C95-89E2-E6796C3F88A0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43141A9E-42C2-4C02-AF93-649655DDEC74}" type="presOf" srcId="{2B8195D2-C940-47F4-A001-8CEB91E3C543}" destId="{DFBB8974-7007-4C1E-B792-EA7B8AED14FD}" srcOrd="0" destOrd="0" presId="urn:microsoft.com/office/officeart/2005/8/layout/chevron2"/>
    <dgm:cxn modelId="{447F033D-35EE-4F92-AE6E-9F2644390182}" type="presOf" srcId="{99C38CF4-F8A2-4E82-A42E-3AEF2BAA79F2}" destId="{934E6141-4F70-4B68-A22D-E86542B81605}" srcOrd="0" destOrd="0" presId="urn:microsoft.com/office/officeart/2005/8/layout/chevron2"/>
    <dgm:cxn modelId="{98EDE26F-305F-42E2-8F5C-09ADAFDAA68C}" type="presOf" srcId="{F3F1C9C1-F74B-496B-B9C4-91CE0FFAA713}" destId="{2D51C8AF-4F0A-4674-AFE4-AE215A500271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9AC9D210-EFFB-4A18-96D0-123E93B432F0}" type="presOf" srcId="{99BDBD9B-8AC6-48A5-AB9D-16887C8C9672}" destId="{FD4A532A-E189-418B-954A-F6CAAF8E1791}" srcOrd="0" destOrd="0" presId="urn:microsoft.com/office/officeart/2005/8/layout/chevron2"/>
    <dgm:cxn modelId="{CA373327-ABCF-43F3-A887-C6BE5BAF50F6}" type="presOf" srcId="{69D22E6E-FC14-42E8-8D4D-91FC06328BF3}" destId="{8B74F8D1-E273-4B6D-AFAD-EFBD9A8FE0B6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9B945948-0CA7-4C62-921C-FF4911F77A60}" type="presOf" srcId="{15A0F44B-03DE-4E99-968C-C6AEB9DEBA4E}" destId="{D01DA817-AEB0-440B-80EF-6AA64165322B}" srcOrd="0" destOrd="0" presId="urn:microsoft.com/office/officeart/2005/8/layout/chevron2"/>
    <dgm:cxn modelId="{56A924BA-EF12-4AB6-821E-EE7B2B906600}" type="presOf" srcId="{77A42E1D-D4ED-4BA4-964B-3855B3627F73}" destId="{49552F2D-29E2-490E-A96D-3705F94300C8}" srcOrd="0" destOrd="0" presId="urn:microsoft.com/office/officeart/2005/8/layout/chevron2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F0396844-CA2B-43FA-9E36-3F62B9B30C70}" type="presParOf" srcId="{F477D823-930F-42E4-BA25-BAD40608120C}" destId="{F625968F-46B2-4808-AA79-272000257EC5}" srcOrd="0" destOrd="0" presId="urn:microsoft.com/office/officeart/2005/8/layout/chevron2"/>
    <dgm:cxn modelId="{58B42B34-D418-4975-BB6E-84D0EB791131}" type="presParOf" srcId="{F625968F-46B2-4808-AA79-272000257EC5}" destId="{FD4A532A-E189-418B-954A-F6CAAF8E1791}" srcOrd="0" destOrd="0" presId="urn:microsoft.com/office/officeart/2005/8/layout/chevron2"/>
    <dgm:cxn modelId="{2A8CDA92-4D4B-4EB3-9C90-F4C62DB1C641}" type="presParOf" srcId="{F625968F-46B2-4808-AA79-272000257EC5}" destId="{49552F2D-29E2-490E-A96D-3705F94300C8}" srcOrd="1" destOrd="0" presId="urn:microsoft.com/office/officeart/2005/8/layout/chevron2"/>
    <dgm:cxn modelId="{A3AE08B6-4CCE-4C9D-A742-BF73348E8165}" type="presParOf" srcId="{F477D823-930F-42E4-BA25-BAD40608120C}" destId="{A0D3ADB9-043C-4C38-9012-AF3B1D3EAE1F}" srcOrd="1" destOrd="0" presId="urn:microsoft.com/office/officeart/2005/8/layout/chevron2"/>
    <dgm:cxn modelId="{DDC59121-CF97-41BF-A19B-B20EBDD5F476}" type="presParOf" srcId="{F477D823-930F-42E4-BA25-BAD40608120C}" destId="{AAA10B85-A1C6-4A4A-B943-327706F9091E}" srcOrd="2" destOrd="0" presId="urn:microsoft.com/office/officeart/2005/8/layout/chevron2"/>
    <dgm:cxn modelId="{6571F8C3-3A0F-4459-9848-B05344714778}" type="presParOf" srcId="{AAA10B85-A1C6-4A4A-B943-327706F9091E}" destId="{DFBB8974-7007-4C1E-B792-EA7B8AED14FD}" srcOrd="0" destOrd="0" presId="urn:microsoft.com/office/officeart/2005/8/layout/chevron2"/>
    <dgm:cxn modelId="{615CF8D7-07D6-4F68-8F0B-848DB8AF8F89}" type="presParOf" srcId="{AAA10B85-A1C6-4A4A-B943-327706F9091E}" destId="{60115B81-DD72-4053-A292-CF8891DA643C}" srcOrd="1" destOrd="0" presId="urn:microsoft.com/office/officeart/2005/8/layout/chevron2"/>
    <dgm:cxn modelId="{4C0DEBFD-01B6-44B9-B44E-99D4DBB3076C}" type="presParOf" srcId="{F477D823-930F-42E4-BA25-BAD40608120C}" destId="{FB792811-FF66-4571-BA36-893F96229AAB}" srcOrd="3" destOrd="0" presId="urn:microsoft.com/office/officeart/2005/8/layout/chevron2"/>
    <dgm:cxn modelId="{95484951-80BE-4826-A908-007B24D839DA}" type="presParOf" srcId="{F477D823-930F-42E4-BA25-BAD40608120C}" destId="{C1D942C8-D654-4E5F-AE9E-F13B14CC868C}" srcOrd="4" destOrd="0" presId="urn:microsoft.com/office/officeart/2005/8/layout/chevron2"/>
    <dgm:cxn modelId="{AE87968F-58E0-4678-85AC-56D0A4288434}" type="presParOf" srcId="{C1D942C8-D654-4E5F-AE9E-F13B14CC868C}" destId="{2D51C8AF-4F0A-4674-AFE4-AE215A500271}" srcOrd="0" destOrd="0" presId="urn:microsoft.com/office/officeart/2005/8/layout/chevron2"/>
    <dgm:cxn modelId="{5ADB4321-4F43-43EB-A3BD-A72C493FA4C6}" type="presParOf" srcId="{C1D942C8-D654-4E5F-AE9E-F13B14CC868C}" destId="{A8F5E06D-5887-4E96-ACDE-89712037F67B}" srcOrd="1" destOrd="0" presId="urn:microsoft.com/office/officeart/2005/8/layout/chevron2"/>
    <dgm:cxn modelId="{233C8FB6-47F0-4903-ACED-5EF814AD8B56}" type="presParOf" srcId="{F477D823-930F-42E4-BA25-BAD40608120C}" destId="{73ACCDEB-2C9B-4FC4-809B-8320AC01FD02}" srcOrd="5" destOrd="0" presId="urn:microsoft.com/office/officeart/2005/8/layout/chevron2"/>
    <dgm:cxn modelId="{76EF8A94-A7ED-48D1-91BF-2FEB61003E18}" type="presParOf" srcId="{F477D823-930F-42E4-BA25-BAD40608120C}" destId="{03EBE5F8-6C4C-45C6-8FC3-39260D1AD589}" srcOrd="6" destOrd="0" presId="urn:microsoft.com/office/officeart/2005/8/layout/chevron2"/>
    <dgm:cxn modelId="{B3B39DF2-5400-437D-B03C-C87D77940F76}" type="presParOf" srcId="{03EBE5F8-6C4C-45C6-8FC3-39260D1AD589}" destId="{B22E6E98-59B7-4C95-89E2-E6796C3F88A0}" srcOrd="0" destOrd="0" presId="urn:microsoft.com/office/officeart/2005/8/layout/chevron2"/>
    <dgm:cxn modelId="{B00E909E-1B5C-4030-BBA7-8D00054ADA28}" type="presParOf" srcId="{03EBE5F8-6C4C-45C6-8FC3-39260D1AD589}" destId="{C5D01A4D-DF2B-459F-BD5B-2354D831EE16}" srcOrd="1" destOrd="0" presId="urn:microsoft.com/office/officeart/2005/8/layout/chevron2"/>
    <dgm:cxn modelId="{19B1A577-EFAC-4E3D-8A4A-F6EA2E1F94F6}" type="presParOf" srcId="{F477D823-930F-42E4-BA25-BAD40608120C}" destId="{AB7F19D9-C279-4731-8332-986F02058A38}" srcOrd="7" destOrd="0" presId="urn:microsoft.com/office/officeart/2005/8/layout/chevron2"/>
    <dgm:cxn modelId="{D5DC0869-B1F2-4AA5-808B-CA293936F0CD}" type="presParOf" srcId="{F477D823-930F-42E4-BA25-BAD40608120C}" destId="{18674411-7723-48AE-9E65-9265415F79AD}" srcOrd="8" destOrd="0" presId="urn:microsoft.com/office/officeart/2005/8/layout/chevron2"/>
    <dgm:cxn modelId="{EED70104-F7C5-4ACD-B83E-A8D9D8B4015C}" type="presParOf" srcId="{18674411-7723-48AE-9E65-9265415F79AD}" destId="{61698469-9035-485C-B794-F7092A6B6558}" srcOrd="0" destOrd="0" presId="urn:microsoft.com/office/officeart/2005/8/layout/chevron2"/>
    <dgm:cxn modelId="{52A0BA22-7BC5-4A83-8EDD-4AD7FC6E32AA}" type="presParOf" srcId="{18674411-7723-48AE-9E65-9265415F79AD}" destId="{19AADC4B-EFAF-4D2E-B95D-916358353718}" srcOrd="1" destOrd="0" presId="urn:microsoft.com/office/officeart/2005/8/layout/chevron2"/>
    <dgm:cxn modelId="{46CCB13A-4F74-4614-8819-83AAD0B513F3}" type="presParOf" srcId="{F477D823-930F-42E4-BA25-BAD40608120C}" destId="{628941EF-CEBD-44C0-8710-11782856000F}" srcOrd="9" destOrd="0" presId="urn:microsoft.com/office/officeart/2005/8/layout/chevron2"/>
    <dgm:cxn modelId="{38986932-34C7-4FA6-AE26-A0980D8932B0}" type="presParOf" srcId="{F477D823-930F-42E4-BA25-BAD40608120C}" destId="{06E54F11-F062-4A7B-989B-18D5A2D271AD}" srcOrd="10" destOrd="0" presId="urn:microsoft.com/office/officeart/2005/8/layout/chevron2"/>
    <dgm:cxn modelId="{2EACBF30-C3AC-4FA0-8DDF-89A3778FD7B4}" type="presParOf" srcId="{06E54F11-F062-4A7B-989B-18D5A2D271AD}" destId="{D01DA817-AEB0-440B-80EF-6AA64165322B}" srcOrd="0" destOrd="0" presId="urn:microsoft.com/office/officeart/2005/8/layout/chevron2"/>
    <dgm:cxn modelId="{598ED550-7FCD-46BE-ABEE-A5B95C8B0A92}" type="presParOf" srcId="{06E54F11-F062-4A7B-989B-18D5A2D271AD}" destId="{8758A221-E4DB-43EA-8BDA-16ECF880DAD0}" srcOrd="1" destOrd="0" presId="urn:microsoft.com/office/officeart/2005/8/layout/chevron2"/>
    <dgm:cxn modelId="{D0DE34F3-22F7-4C47-9BB0-CF467622AD42}" type="presParOf" srcId="{F477D823-930F-42E4-BA25-BAD40608120C}" destId="{6A84A189-3760-4720-85D7-4EF313BCFF73}" srcOrd="11" destOrd="0" presId="urn:microsoft.com/office/officeart/2005/8/layout/chevron2"/>
    <dgm:cxn modelId="{DCD40A3E-433D-463C-A378-1C8388110092}" type="presParOf" srcId="{F477D823-930F-42E4-BA25-BAD40608120C}" destId="{A79D869A-EE15-4B02-B03E-E78EA4CF396B}" srcOrd="12" destOrd="0" presId="urn:microsoft.com/office/officeart/2005/8/layout/chevron2"/>
    <dgm:cxn modelId="{71E62F20-D884-4EF4-8C45-D79901438881}" type="presParOf" srcId="{A79D869A-EE15-4B02-B03E-E78EA4CF396B}" destId="{8B74F8D1-E273-4B6D-AFAD-EFBD9A8FE0B6}" srcOrd="0" destOrd="0" presId="urn:microsoft.com/office/officeart/2005/8/layout/chevron2"/>
    <dgm:cxn modelId="{CECC9680-76FD-4E8B-9448-9E0D55433643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Plan</a:t>
          </a:r>
          <a:endParaRPr lang="en-US" dirty="0"/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Review Test Case</a:t>
          </a:r>
          <a:endParaRPr lang="en-US" b="1" dirty="0">
            <a:solidFill>
              <a:srgbClr val="0000CC"/>
            </a:solidFill>
          </a:endParaRPr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/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/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9D03D0C5-29D9-4C11-86D8-EAD3A2639688}" type="presOf" srcId="{99C38CF4-F8A2-4E82-A42E-3AEF2BAA79F2}" destId="{934E6141-4F70-4B68-A22D-E86542B81605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75C4662B-6B0D-42CF-B704-92019CC28524}" type="presOf" srcId="{F3F1C9C1-F74B-496B-B9C4-91CE0FFAA713}" destId="{2D51C8AF-4F0A-4674-AFE4-AE215A500271}" srcOrd="0" destOrd="0" presId="urn:microsoft.com/office/officeart/2005/8/layout/chevron2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863F4ED7-9CDF-47AA-8345-4660B27B7112}" type="presOf" srcId="{77A42E1D-D4ED-4BA4-964B-3855B3627F73}" destId="{49552F2D-29E2-490E-A96D-3705F94300C8}" srcOrd="0" destOrd="0" presId="urn:microsoft.com/office/officeart/2005/8/layout/chevron2"/>
    <dgm:cxn modelId="{3ABE268C-DE43-420E-B2D7-A7165415A2AE}" type="presOf" srcId="{69D22E6E-FC14-42E8-8D4D-91FC06328BF3}" destId="{8B74F8D1-E273-4B6D-AFAD-EFBD9A8FE0B6}" srcOrd="0" destOrd="0" presId="urn:microsoft.com/office/officeart/2005/8/layout/chevron2"/>
    <dgm:cxn modelId="{D2F36491-36B0-489B-8785-72EACC51E0F2}" type="presOf" srcId="{08E07987-F2CC-4335-B6CA-E34A21322ABF}" destId="{B22E6E98-59B7-4C95-89E2-E6796C3F88A0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08372DA9-13DC-41C0-95B4-BF4940A553BD}" type="presOf" srcId="{15A0F44B-03DE-4E99-968C-C6AEB9DEBA4E}" destId="{D01DA817-AEB0-440B-80EF-6AA64165322B}" srcOrd="0" destOrd="0" presId="urn:microsoft.com/office/officeart/2005/8/layout/chevron2"/>
    <dgm:cxn modelId="{225B5564-E094-4A53-B7E4-BAE972091CE1}" type="presOf" srcId="{F94A7244-2AAD-4021-919D-46BAB9FED522}" destId="{19AADC4B-EFAF-4D2E-B95D-916358353718}" srcOrd="0" destOrd="0" presId="urn:microsoft.com/office/officeart/2005/8/layout/chevron2"/>
    <dgm:cxn modelId="{A8669345-30CD-4816-BE21-AE50A7175CA9}" type="presOf" srcId="{1AFB55F0-F4F3-4395-AEA4-3D560C40EACE}" destId="{C5D01A4D-DF2B-459F-BD5B-2354D831EE16}" srcOrd="0" destOrd="0" presId="urn:microsoft.com/office/officeart/2005/8/layout/chevron2"/>
    <dgm:cxn modelId="{95C09B3C-9D02-4C15-8512-48A7E6B45C06}" type="presOf" srcId="{F7A3187E-6C91-48D7-BF3C-1766D1D7B39E}" destId="{61698469-9035-485C-B794-F7092A6B6558}" srcOrd="0" destOrd="0" presId="urn:microsoft.com/office/officeart/2005/8/layout/chevron2"/>
    <dgm:cxn modelId="{EAB3D6A0-D983-401E-BE2F-B0D81A073683}" type="presOf" srcId="{C0E84500-7565-4539-85F6-128C179D7A8E}" destId="{A8F5E06D-5887-4E96-ACDE-89712037F67B}" srcOrd="0" destOrd="0" presId="urn:microsoft.com/office/officeart/2005/8/layout/chevron2"/>
    <dgm:cxn modelId="{170D75F7-D0A9-492A-BF71-3A1A6AE0EAD3}" type="presOf" srcId="{A5F344E0-B890-4010-A915-60BD52F4A739}" destId="{60115B81-DD72-4053-A292-CF8891DA643C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27645D15-1B63-4638-96CB-9F99C0DC3D42}" type="presOf" srcId="{7E237883-29D8-46E5-86F4-F197F9B61E12}" destId="{8758A221-E4DB-43EA-8BDA-16ECF880DAD0}" srcOrd="0" destOrd="0" presId="urn:microsoft.com/office/officeart/2005/8/layout/chevron2"/>
    <dgm:cxn modelId="{8025B96E-8909-48E2-AD1C-7B850D3127F3}" type="presOf" srcId="{6DF70C95-CC6E-414C-B660-DC9C2080DAD7}" destId="{F477D823-930F-42E4-BA25-BAD40608120C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7FBC5E57-2D94-4554-811A-565E0924BCD0}" type="presOf" srcId="{99BDBD9B-8AC6-48A5-AB9D-16887C8C9672}" destId="{FD4A532A-E189-418B-954A-F6CAAF8E1791}" srcOrd="0" destOrd="0" presId="urn:microsoft.com/office/officeart/2005/8/layout/chevron2"/>
    <dgm:cxn modelId="{5E2D156D-B7B0-4D3B-80EE-A080AFA99F08}" type="presOf" srcId="{2B8195D2-C940-47F4-A001-8CEB91E3C543}" destId="{DFBB8974-7007-4C1E-B792-EA7B8AED14FD}" srcOrd="0" destOrd="0" presId="urn:microsoft.com/office/officeart/2005/8/layout/chevron2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293FEBAF-89FA-4AFB-BE6C-6E40C88C422C}" type="presParOf" srcId="{F477D823-930F-42E4-BA25-BAD40608120C}" destId="{F625968F-46B2-4808-AA79-272000257EC5}" srcOrd="0" destOrd="0" presId="urn:microsoft.com/office/officeart/2005/8/layout/chevron2"/>
    <dgm:cxn modelId="{54A4CF45-D85C-4B20-8214-92B5F7893C36}" type="presParOf" srcId="{F625968F-46B2-4808-AA79-272000257EC5}" destId="{FD4A532A-E189-418B-954A-F6CAAF8E1791}" srcOrd="0" destOrd="0" presId="urn:microsoft.com/office/officeart/2005/8/layout/chevron2"/>
    <dgm:cxn modelId="{225A200B-CAA9-46E6-BD36-A09C6260FC56}" type="presParOf" srcId="{F625968F-46B2-4808-AA79-272000257EC5}" destId="{49552F2D-29E2-490E-A96D-3705F94300C8}" srcOrd="1" destOrd="0" presId="urn:microsoft.com/office/officeart/2005/8/layout/chevron2"/>
    <dgm:cxn modelId="{8328CEF1-76C3-48B3-960C-EA823636BD2C}" type="presParOf" srcId="{F477D823-930F-42E4-BA25-BAD40608120C}" destId="{A0D3ADB9-043C-4C38-9012-AF3B1D3EAE1F}" srcOrd="1" destOrd="0" presId="urn:microsoft.com/office/officeart/2005/8/layout/chevron2"/>
    <dgm:cxn modelId="{B009D90E-D98F-488D-85ED-778A60DA6A42}" type="presParOf" srcId="{F477D823-930F-42E4-BA25-BAD40608120C}" destId="{AAA10B85-A1C6-4A4A-B943-327706F9091E}" srcOrd="2" destOrd="0" presId="urn:microsoft.com/office/officeart/2005/8/layout/chevron2"/>
    <dgm:cxn modelId="{ACEF4624-A1D8-47F2-8316-2AA956E9FC35}" type="presParOf" srcId="{AAA10B85-A1C6-4A4A-B943-327706F9091E}" destId="{DFBB8974-7007-4C1E-B792-EA7B8AED14FD}" srcOrd="0" destOrd="0" presId="urn:microsoft.com/office/officeart/2005/8/layout/chevron2"/>
    <dgm:cxn modelId="{7C80326D-A399-45A0-B2C0-FB58AD7D1AD0}" type="presParOf" srcId="{AAA10B85-A1C6-4A4A-B943-327706F9091E}" destId="{60115B81-DD72-4053-A292-CF8891DA643C}" srcOrd="1" destOrd="0" presId="urn:microsoft.com/office/officeart/2005/8/layout/chevron2"/>
    <dgm:cxn modelId="{35D931EB-8089-42EB-A39B-CC8B5AF0BF59}" type="presParOf" srcId="{F477D823-930F-42E4-BA25-BAD40608120C}" destId="{FB792811-FF66-4571-BA36-893F96229AAB}" srcOrd="3" destOrd="0" presId="urn:microsoft.com/office/officeart/2005/8/layout/chevron2"/>
    <dgm:cxn modelId="{4DCC47B4-487A-4E34-8D08-D2753E938F5E}" type="presParOf" srcId="{F477D823-930F-42E4-BA25-BAD40608120C}" destId="{C1D942C8-D654-4E5F-AE9E-F13B14CC868C}" srcOrd="4" destOrd="0" presId="urn:microsoft.com/office/officeart/2005/8/layout/chevron2"/>
    <dgm:cxn modelId="{5AF84642-DA19-49E3-96D4-58265B4C0016}" type="presParOf" srcId="{C1D942C8-D654-4E5F-AE9E-F13B14CC868C}" destId="{2D51C8AF-4F0A-4674-AFE4-AE215A500271}" srcOrd="0" destOrd="0" presId="urn:microsoft.com/office/officeart/2005/8/layout/chevron2"/>
    <dgm:cxn modelId="{32C4ADB4-9D1A-451E-804C-36722C556019}" type="presParOf" srcId="{C1D942C8-D654-4E5F-AE9E-F13B14CC868C}" destId="{A8F5E06D-5887-4E96-ACDE-89712037F67B}" srcOrd="1" destOrd="0" presId="urn:microsoft.com/office/officeart/2005/8/layout/chevron2"/>
    <dgm:cxn modelId="{40AEDAE3-3898-425A-8456-1973DC16C970}" type="presParOf" srcId="{F477D823-930F-42E4-BA25-BAD40608120C}" destId="{73ACCDEB-2C9B-4FC4-809B-8320AC01FD02}" srcOrd="5" destOrd="0" presId="urn:microsoft.com/office/officeart/2005/8/layout/chevron2"/>
    <dgm:cxn modelId="{4ABCBE8E-D26F-4DC5-9A11-2E7A1D42B29B}" type="presParOf" srcId="{F477D823-930F-42E4-BA25-BAD40608120C}" destId="{03EBE5F8-6C4C-45C6-8FC3-39260D1AD589}" srcOrd="6" destOrd="0" presId="urn:microsoft.com/office/officeart/2005/8/layout/chevron2"/>
    <dgm:cxn modelId="{A2378506-8BFF-493C-8A8A-EB68943B4AAE}" type="presParOf" srcId="{03EBE5F8-6C4C-45C6-8FC3-39260D1AD589}" destId="{B22E6E98-59B7-4C95-89E2-E6796C3F88A0}" srcOrd="0" destOrd="0" presId="urn:microsoft.com/office/officeart/2005/8/layout/chevron2"/>
    <dgm:cxn modelId="{1552448B-E5CB-439C-9AC0-F14972375B66}" type="presParOf" srcId="{03EBE5F8-6C4C-45C6-8FC3-39260D1AD589}" destId="{C5D01A4D-DF2B-459F-BD5B-2354D831EE16}" srcOrd="1" destOrd="0" presId="urn:microsoft.com/office/officeart/2005/8/layout/chevron2"/>
    <dgm:cxn modelId="{89317443-9CAD-4622-9028-AE6812D0E4A0}" type="presParOf" srcId="{F477D823-930F-42E4-BA25-BAD40608120C}" destId="{AB7F19D9-C279-4731-8332-986F02058A38}" srcOrd="7" destOrd="0" presId="urn:microsoft.com/office/officeart/2005/8/layout/chevron2"/>
    <dgm:cxn modelId="{831429CB-7FFA-4FEF-A233-63FEC9EEF3AB}" type="presParOf" srcId="{F477D823-930F-42E4-BA25-BAD40608120C}" destId="{18674411-7723-48AE-9E65-9265415F79AD}" srcOrd="8" destOrd="0" presId="urn:microsoft.com/office/officeart/2005/8/layout/chevron2"/>
    <dgm:cxn modelId="{3AC81BAD-3228-441E-8AF1-6913BA5BACF3}" type="presParOf" srcId="{18674411-7723-48AE-9E65-9265415F79AD}" destId="{61698469-9035-485C-B794-F7092A6B6558}" srcOrd="0" destOrd="0" presId="urn:microsoft.com/office/officeart/2005/8/layout/chevron2"/>
    <dgm:cxn modelId="{C08E4C70-B3B0-4550-8722-9D606029D91A}" type="presParOf" srcId="{18674411-7723-48AE-9E65-9265415F79AD}" destId="{19AADC4B-EFAF-4D2E-B95D-916358353718}" srcOrd="1" destOrd="0" presId="urn:microsoft.com/office/officeart/2005/8/layout/chevron2"/>
    <dgm:cxn modelId="{B1008E5A-AF5F-44AB-80EA-09A978771939}" type="presParOf" srcId="{F477D823-930F-42E4-BA25-BAD40608120C}" destId="{628941EF-CEBD-44C0-8710-11782856000F}" srcOrd="9" destOrd="0" presId="urn:microsoft.com/office/officeart/2005/8/layout/chevron2"/>
    <dgm:cxn modelId="{C3F11C26-CE9D-4A74-9C07-CB8210818017}" type="presParOf" srcId="{F477D823-930F-42E4-BA25-BAD40608120C}" destId="{06E54F11-F062-4A7B-989B-18D5A2D271AD}" srcOrd="10" destOrd="0" presId="urn:microsoft.com/office/officeart/2005/8/layout/chevron2"/>
    <dgm:cxn modelId="{472F4861-F4FA-4D06-AEB8-54B4B642814F}" type="presParOf" srcId="{06E54F11-F062-4A7B-989B-18D5A2D271AD}" destId="{D01DA817-AEB0-440B-80EF-6AA64165322B}" srcOrd="0" destOrd="0" presId="urn:microsoft.com/office/officeart/2005/8/layout/chevron2"/>
    <dgm:cxn modelId="{DED14666-3611-46C0-B2CC-D1976C7A86A4}" type="presParOf" srcId="{06E54F11-F062-4A7B-989B-18D5A2D271AD}" destId="{8758A221-E4DB-43EA-8BDA-16ECF880DAD0}" srcOrd="1" destOrd="0" presId="urn:microsoft.com/office/officeart/2005/8/layout/chevron2"/>
    <dgm:cxn modelId="{1D11E320-9C21-4547-A73D-FCB61D2A0487}" type="presParOf" srcId="{F477D823-930F-42E4-BA25-BAD40608120C}" destId="{6A84A189-3760-4720-85D7-4EF313BCFF73}" srcOrd="11" destOrd="0" presId="urn:microsoft.com/office/officeart/2005/8/layout/chevron2"/>
    <dgm:cxn modelId="{30486324-573E-419A-A4E3-6D03ECCF4DAF}" type="presParOf" srcId="{F477D823-930F-42E4-BA25-BAD40608120C}" destId="{A79D869A-EE15-4B02-B03E-E78EA4CF396B}" srcOrd="12" destOrd="0" presId="urn:microsoft.com/office/officeart/2005/8/layout/chevron2"/>
    <dgm:cxn modelId="{5A04D305-B550-403A-9D57-1EED08B4E0AC}" type="presParOf" srcId="{A79D869A-EE15-4B02-B03E-E78EA4CF396B}" destId="{8B74F8D1-E273-4B6D-AFAD-EFBD9A8FE0B6}" srcOrd="0" destOrd="0" presId="urn:microsoft.com/office/officeart/2005/8/layout/chevron2"/>
    <dgm:cxn modelId="{0F0D6911-0B3A-4DEF-8800-0050F5CB67BF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Plan</a:t>
          </a:r>
          <a:endParaRPr lang="en-US" dirty="0"/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Execute Test</a:t>
          </a:r>
          <a:endParaRPr lang="en-US" b="1" dirty="0">
            <a:solidFill>
              <a:srgbClr val="0000CC"/>
            </a:solidFill>
          </a:endParaRPr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/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B6CB34EC-B4CA-4712-93B6-D99D7968064C}" type="presOf" srcId="{F94A7244-2AAD-4021-919D-46BAB9FED522}" destId="{19AADC4B-EFAF-4D2E-B95D-916358353718}" srcOrd="0" destOrd="0" presId="urn:microsoft.com/office/officeart/2005/8/layout/chevron2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71407676-5D37-4D98-B099-747BE46167A4}" type="presOf" srcId="{1AFB55F0-F4F3-4395-AEA4-3D560C40EACE}" destId="{C5D01A4D-DF2B-459F-BD5B-2354D831EE16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DEAE7C63-604A-4CAE-B779-A641F3B7C930}" type="presOf" srcId="{99BDBD9B-8AC6-48A5-AB9D-16887C8C9672}" destId="{FD4A532A-E189-418B-954A-F6CAAF8E1791}" srcOrd="0" destOrd="0" presId="urn:microsoft.com/office/officeart/2005/8/layout/chevron2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9DE3A024-DD3B-45FD-9CF1-EC4E99A94596}" type="presOf" srcId="{69D22E6E-FC14-42E8-8D4D-91FC06328BF3}" destId="{8B74F8D1-E273-4B6D-AFAD-EFBD9A8FE0B6}" srcOrd="0" destOrd="0" presId="urn:microsoft.com/office/officeart/2005/8/layout/chevron2"/>
    <dgm:cxn modelId="{F9F753DF-6874-4F96-9981-2B74D2EC48BA}" type="presOf" srcId="{2B8195D2-C940-47F4-A001-8CEB91E3C543}" destId="{DFBB8974-7007-4C1E-B792-EA7B8AED14FD}" srcOrd="0" destOrd="0" presId="urn:microsoft.com/office/officeart/2005/8/layout/chevron2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D9CD9053-5D0D-4ED3-A573-10C37560C059}" type="presOf" srcId="{15A0F44B-03DE-4E99-968C-C6AEB9DEBA4E}" destId="{D01DA817-AEB0-440B-80EF-6AA64165322B}" srcOrd="0" destOrd="0" presId="urn:microsoft.com/office/officeart/2005/8/layout/chevron2"/>
    <dgm:cxn modelId="{9A2E8E2A-6B0B-4453-BB1D-4572E620369C}" type="presOf" srcId="{7E237883-29D8-46E5-86F4-F197F9B61E12}" destId="{8758A221-E4DB-43EA-8BDA-16ECF880DAD0}" srcOrd="0" destOrd="0" presId="urn:microsoft.com/office/officeart/2005/8/layout/chevron2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8E51DBAB-7046-4B6F-AF48-D61B6A3942A9}" type="presOf" srcId="{F7A3187E-6C91-48D7-BF3C-1766D1D7B39E}" destId="{61698469-9035-485C-B794-F7092A6B6558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3EE27D70-B60E-49F0-B610-1C6C2DF2F681}" type="presOf" srcId="{6DF70C95-CC6E-414C-B660-DC9C2080DAD7}" destId="{F477D823-930F-42E4-BA25-BAD40608120C}" srcOrd="0" destOrd="0" presId="urn:microsoft.com/office/officeart/2005/8/layout/chevron2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228223D8-38E4-4ED5-B71A-30F660ACA225}" type="presOf" srcId="{08E07987-F2CC-4335-B6CA-E34A21322ABF}" destId="{B22E6E98-59B7-4C95-89E2-E6796C3F88A0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C2698E80-53CA-4A08-AC54-A3EA3452B5C2}" type="presOf" srcId="{A5F344E0-B890-4010-A915-60BD52F4A739}" destId="{60115B81-DD72-4053-A292-CF8891DA643C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B055FA48-49F1-48BC-BF91-47994AAB4C12}" type="presOf" srcId="{99C38CF4-F8A2-4E82-A42E-3AEF2BAA79F2}" destId="{934E6141-4F70-4B68-A22D-E86542B81605}" srcOrd="0" destOrd="0" presId="urn:microsoft.com/office/officeart/2005/8/layout/chevron2"/>
    <dgm:cxn modelId="{AFF25A96-3F59-44E7-ABBC-4F48DB7BC8B5}" type="presOf" srcId="{C0E84500-7565-4539-85F6-128C179D7A8E}" destId="{A8F5E06D-5887-4E96-ACDE-89712037F67B}" srcOrd="0" destOrd="0" presId="urn:microsoft.com/office/officeart/2005/8/layout/chevron2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AD32B9EE-1215-42BF-A959-36B784540AB9}" type="presOf" srcId="{F3F1C9C1-F74B-496B-B9C4-91CE0FFAA713}" destId="{2D51C8AF-4F0A-4674-AFE4-AE215A500271}" srcOrd="0" destOrd="0" presId="urn:microsoft.com/office/officeart/2005/8/layout/chevron2"/>
    <dgm:cxn modelId="{47B9BDB8-1B50-4F09-A176-E4D55BD399D5}" type="presOf" srcId="{77A42E1D-D4ED-4BA4-964B-3855B3627F73}" destId="{49552F2D-29E2-490E-A96D-3705F94300C8}" srcOrd="0" destOrd="0" presId="urn:microsoft.com/office/officeart/2005/8/layout/chevron2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035431CD-5604-474F-8A55-F036B8D60FA0}" type="presParOf" srcId="{F477D823-930F-42E4-BA25-BAD40608120C}" destId="{F625968F-46B2-4808-AA79-272000257EC5}" srcOrd="0" destOrd="0" presId="urn:microsoft.com/office/officeart/2005/8/layout/chevron2"/>
    <dgm:cxn modelId="{703231F3-7379-4D47-BEF8-87AE6AC57459}" type="presParOf" srcId="{F625968F-46B2-4808-AA79-272000257EC5}" destId="{FD4A532A-E189-418B-954A-F6CAAF8E1791}" srcOrd="0" destOrd="0" presId="urn:microsoft.com/office/officeart/2005/8/layout/chevron2"/>
    <dgm:cxn modelId="{71D06966-86B4-4AB1-B1E7-BB3E0F2B71D4}" type="presParOf" srcId="{F625968F-46B2-4808-AA79-272000257EC5}" destId="{49552F2D-29E2-490E-A96D-3705F94300C8}" srcOrd="1" destOrd="0" presId="urn:microsoft.com/office/officeart/2005/8/layout/chevron2"/>
    <dgm:cxn modelId="{1B19AFA5-2D30-431E-83ED-D8CF221BF4BC}" type="presParOf" srcId="{F477D823-930F-42E4-BA25-BAD40608120C}" destId="{A0D3ADB9-043C-4C38-9012-AF3B1D3EAE1F}" srcOrd="1" destOrd="0" presId="urn:microsoft.com/office/officeart/2005/8/layout/chevron2"/>
    <dgm:cxn modelId="{D3E9582B-8C5E-4DEE-82CC-46C6734FF17E}" type="presParOf" srcId="{F477D823-930F-42E4-BA25-BAD40608120C}" destId="{AAA10B85-A1C6-4A4A-B943-327706F9091E}" srcOrd="2" destOrd="0" presId="urn:microsoft.com/office/officeart/2005/8/layout/chevron2"/>
    <dgm:cxn modelId="{1E6C523F-479D-4C93-9F3E-79FE7DDBBB36}" type="presParOf" srcId="{AAA10B85-A1C6-4A4A-B943-327706F9091E}" destId="{DFBB8974-7007-4C1E-B792-EA7B8AED14FD}" srcOrd="0" destOrd="0" presId="urn:microsoft.com/office/officeart/2005/8/layout/chevron2"/>
    <dgm:cxn modelId="{86767700-D9D1-49D9-B6FF-FCB77044D34C}" type="presParOf" srcId="{AAA10B85-A1C6-4A4A-B943-327706F9091E}" destId="{60115B81-DD72-4053-A292-CF8891DA643C}" srcOrd="1" destOrd="0" presId="urn:microsoft.com/office/officeart/2005/8/layout/chevron2"/>
    <dgm:cxn modelId="{08DD7CB3-3B31-43E7-B436-115D41778070}" type="presParOf" srcId="{F477D823-930F-42E4-BA25-BAD40608120C}" destId="{FB792811-FF66-4571-BA36-893F96229AAB}" srcOrd="3" destOrd="0" presId="urn:microsoft.com/office/officeart/2005/8/layout/chevron2"/>
    <dgm:cxn modelId="{78BEBB05-1419-4F2C-A96A-75826115F773}" type="presParOf" srcId="{F477D823-930F-42E4-BA25-BAD40608120C}" destId="{C1D942C8-D654-4E5F-AE9E-F13B14CC868C}" srcOrd="4" destOrd="0" presId="urn:microsoft.com/office/officeart/2005/8/layout/chevron2"/>
    <dgm:cxn modelId="{A5E19564-FFCB-4A23-8918-E5B5661BDCD0}" type="presParOf" srcId="{C1D942C8-D654-4E5F-AE9E-F13B14CC868C}" destId="{2D51C8AF-4F0A-4674-AFE4-AE215A500271}" srcOrd="0" destOrd="0" presId="urn:microsoft.com/office/officeart/2005/8/layout/chevron2"/>
    <dgm:cxn modelId="{6259CAE9-1233-4CC0-A58F-9B8D7DD2A27A}" type="presParOf" srcId="{C1D942C8-D654-4E5F-AE9E-F13B14CC868C}" destId="{A8F5E06D-5887-4E96-ACDE-89712037F67B}" srcOrd="1" destOrd="0" presId="urn:microsoft.com/office/officeart/2005/8/layout/chevron2"/>
    <dgm:cxn modelId="{77999833-86B2-4021-89D2-079D0594CC1D}" type="presParOf" srcId="{F477D823-930F-42E4-BA25-BAD40608120C}" destId="{73ACCDEB-2C9B-4FC4-809B-8320AC01FD02}" srcOrd="5" destOrd="0" presId="urn:microsoft.com/office/officeart/2005/8/layout/chevron2"/>
    <dgm:cxn modelId="{2E442F93-341E-491D-B6B9-83D7F2A2E55A}" type="presParOf" srcId="{F477D823-930F-42E4-BA25-BAD40608120C}" destId="{03EBE5F8-6C4C-45C6-8FC3-39260D1AD589}" srcOrd="6" destOrd="0" presId="urn:microsoft.com/office/officeart/2005/8/layout/chevron2"/>
    <dgm:cxn modelId="{82B59543-183B-4598-A75D-655C1F527E42}" type="presParOf" srcId="{03EBE5F8-6C4C-45C6-8FC3-39260D1AD589}" destId="{B22E6E98-59B7-4C95-89E2-E6796C3F88A0}" srcOrd="0" destOrd="0" presId="urn:microsoft.com/office/officeart/2005/8/layout/chevron2"/>
    <dgm:cxn modelId="{29950540-BB9F-4564-9DF7-2054D8E12328}" type="presParOf" srcId="{03EBE5F8-6C4C-45C6-8FC3-39260D1AD589}" destId="{C5D01A4D-DF2B-459F-BD5B-2354D831EE16}" srcOrd="1" destOrd="0" presId="urn:microsoft.com/office/officeart/2005/8/layout/chevron2"/>
    <dgm:cxn modelId="{DE333968-4227-456D-AF6F-4BFEAF833A59}" type="presParOf" srcId="{F477D823-930F-42E4-BA25-BAD40608120C}" destId="{AB7F19D9-C279-4731-8332-986F02058A38}" srcOrd="7" destOrd="0" presId="urn:microsoft.com/office/officeart/2005/8/layout/chevron2"/>
    <dgm:cxn modelId="{293A5495-F9EB-4C21-A689-241BC406E8D2}" type="presParOf" srcId="{F477D823-930F-42E4-BA25-BAD40608120C}" destId="{18674411-7723-48AE-9E65-9265415F79AD}" srcOrd="8" destOrd="0" presId="urn:microsoft.com/office/officeart/2005/8/layout/chevron2"/>
    <dgm:cxn modelId="{FE0330AB-6AB5-488D-9E29-D8FD665CDA35}" type="presParOf" srcId="{18674411-7723-48AE-9E65-9265415F79AD}" destId="{61698469-9035-485C-B794-F7092A6B6558}" srcOrd="0" destOrd="0" presId="urn:microsoft.com/office/officeart/2005/8/layout/chevron2"/>
    <dgm:cxn modelId="{9DC7FF0D-805B-4527-9382-082CFC2FA1DF}" type="presParOf" srcId="{18674411-7723-48AE-9E65-9265415F79AD}" destId="{19AADC4B-EFAF-4D2E-B95D-916358353718}" srcOrd="1" destOrd="0" presId="urn:microsoft.com/office/officeart/2005/8/layout/chevron2"/>
    <dgm:cxn modelId="{C75FD9D6-C12C-4B83-8FE4-D25044B9666F}" type="presParOf" srcId="{F477D823-930F-42E4-BA25-BAD40608120C}" destId="{628941EF-CEBD-44C0-8710-11782856000F}" srcOrd="9" destOrd="0" presId="urn:microsoft.com/office/officeart/2005/8/layout/chevron2"/>
    <dgm:cxn modelId="{ECE8FBBF-B7A1-4EA1-A7AE-F65BF3C071D5}" type="presParOf" srcId="{F477D823-930F-42E4-BA25-BAD40608120C}" destId="{06E54F11-F062-4A7B-989B-18D5A2D271AD}" srcOrd="10" destOrd="0" presId="urn:microsoft.com/office/officeart/2005/8/layout/chevron2"/>
    <dgm:cxn modelId="{80F56A8F-EEB3-4131-AF94-C626D38CFFB3}" type="presParOf" srcId="{06E54F11-F062-4A7B-989B-18D5A2D271AD}" destId="{D01DA817-AEB0-440B-80EF-6AA64165322B}" srcOrd="0" destOrd="0" presId="urn:microsoft.com/office/officeart/2005/8/layout/chevron2"/>
    <dgm:cxn modelId="{B8CD7C45-6F9E-4124-B340-DD2132B31AFB}" type="presParOf" srcId="{06E54F11-F062-4A7B-989B-18D5A2D271AD}" destId="{8758A221-E4DB-43EA-8BDA-16ECF880DAD0}" srcOrd="1" destOrd="0" presId="urn:microsoft.com/office/officeart/2005/8/layout/chevron2"/>
    <dgm:cxn modelId="{CF991D96-303D-4F2E-B0C6-230EB4D60422}" type="presParOf" srcId="{F477D823-930F-42E4-BA25-BAD40608120C}" destId="{6A84A189-3760-4720-85D7-4EF313BCFF73}" srcOrd="11" destOrd="0" presId="urn:microsoft.com/office/officeart/2005/8/layout/chevron2"/>
    <dgm:cxn modelId="{DB37D9A3-E5EE-4948-A3FA-613D3B3449FC}" type="presParOf" srcId="{F477D823-930F-42E4-BA25-BAD40608120C}" destId="{A79D869A-EE15-4B02-B03E-E78EA4CF396B}" srcOrd="12" destOrd="0" presId="urn:microsoft.com/office/officeart/2005/8/layout/chevron2"/>
    <dgm:cxn modelId="{A0544033-1665-47EB-A58D-65A4FF1EE182}" type="presParOf" srcId="{A79D869A-EE15-4B02-B03E-E78EA4CF396B}" destId="{8B74F8D1-E273-4B6D-AFAD-EFBD9A8FE0B6}" srcOrd="0" destOrd="0" presId="urn:microsoft.com/office/officeart/2005/8/layout/chevron2"/>
    <dgm:cxn modelId="{E3BEBF2B-CEC5-4DF9-8DD8-681F483936FB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Plan</a:t>
          </a:r>
          <a:endParaRPr lang="en-US" dirty="0"/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Log Bug</a:t>
          </a:r>
          <a:endParaRPr lang="en-US" b="1" dirty="0">
            <a:solidFill>
              <a:srgbClr val="0000CC"/>
            </a:solidFill>
          </a:endParaRPr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/>
      <dgm:t>
        <a:bodyPr/>
        <a:lstStyle/>
        <a:p>
          <a:r>
            <a:rPr lang="en-US" dirty="0" smtClean="0"/>
            <a:t>Re-test</a:t>
          </a:r>
          <a:endParaRPr lang="en-US" dirty="0"/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 custLinFactNeighborX="15761" custLinFactNeighborY="95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47CAE9B1-A70D-4FE9-8F1D-8C9AD65BC03B}" type="presOf" srcId="{6DF70C95-CC6E-414C-B660-DC9C2080DAD7}" destId="{F477D823-930F-42E4-BA25-BAD40608120C}" srcOrd="0" destOrd="0" presId="urn:microsoft.com/office/officeart/2005/8/layout/chevron2"/>
    <dgm:cxn modelId="{850FA2C4-806F-44EE-9B79-48CEC1CC02B5}" type="presOf" srcId="{69D22E6E-FC14-42E8-8D4D-91FC06328BF3}" destId="{8B74F8D1-E273-4B6D-AFAD-EFBD9A8FE0B6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7363413A-EE07-4C51-BAAC-597C9417AEC8}" type="presOf" srcId="{2B8195D2-C940-47F4-A001-8CEB91E3C543}" destId="{DFBB8974-7007-4C1E-B792-EA7B8AED14FD}" srcOrd="0" destOrd="0" presId="urn:microsoft.com/office/officeart/2005/8/layout/chevron2"/>
    <dgm:cxn modelId="{E9B63555-65C5-47AE-A21A-5F945FB3E018}" type="presOf" srcId="{F94A7244-2AAD-4021-919D-46BAB9FED522}" destId="{19AADC4B-EFAF-4D2E-B95D-916358353718}" srcOrd="0" destOrd="0" presId="urn:microsoft.com/office/officeart/2005/8/layout/chevron2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9556DC3D-C86C-4940-B849-CB2B4781C9A4}" type="presOf" srcId="{7E237883-29D8-46E5-86F4-F197F9B61E12}" destId="{8758A221-E4DB-43EA-8BDA-16ECF880DAD0}" srcOrd="0" destOrd="0" presId="urn:microsoft.com/office/officeart/2005/8/layout/chevron2"/>
    <dgm:cxn modelId="{9B988D90-0D96-44AC-A068-46E24C17AFCF}" type="presOf" srcId="{99C38CF4-F8A2-4E82-A42E-3AEF2BAA79F2}" destId="{934E6141-4F70-4B68-A22D-E86542B81605}" srcOrd="0" destOrd="0" presId="urn:microsoft.com/office/officeart/2005/8/layout/chevron2"/>
    <dgm:cxn modelId="{26114A86-76C6-4B3C-BB01-53B249AF2819}" type="presOf" srcId="{F7A3187E-6C91-48D7-BF3C-1766D1D7B39E}" destId="{61698469-9035-485C-B794-F7092A6B6558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4E988083-9C04-4C06-85FB-D88CE42C8CA2}" type="presOf" srcId="{A5F344E0-B890-4010-A915-60BD52F4A739}" destId="{60115B81-DD72-4053-A292-CF8891DA643C}" srcOrd="0" destOrd="0" presId="urn:microsoft.com/office/officeart/2005/8/layout/chevron2"/>
    <dgm:cxn modelId="{3DD20D8C-7945-447C-83EE-C4BC83E2E1F0}" type="presOf" srcId="{1AFB55F0-F4F3-4395-AEA4-3D560C40EACE}" destId="{C5D01A4D-DF2B-459F-BD5B-2354D831EE16}" srcOrd="0" destOrd="0" presId="urn:microsoft.com/office/officeart/2005/8/layout/chevron2"/>
    <dgm:cxn modelId="{66328B4A-3B40-4B1F-8117-A7A8AE3B4E65}" type="presOf" srcId="{15A0F44B-03DE-4E99-968C-C6AEB9DEBA4E}" destId="{D01DA817-AEB0-440B-80EF-6AA64165322B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004D8278-9D00-4C95-BA97-94B979698DD3}" type="presOf" srcId="{08E07987-F2CC-4335-B6CA-E34A21322ABF}" destId="{B22E6E98-59B7-4C95-89E2-E6796C3F88A0}" srcOrd="0" destOrd="0" presId="urn:microsoft.com/office/officeart/2005/8/layout/chevron2"/>
    <dgm:cxn modelId="{75CDC1FD-062B-46D2-B5DA-47AC8D536899}" type="presOf" srcId="{C0E84500-7565-4539-85F6-128C179D7A8E}" destId="{A8F5E06D-5887-4E96-ACDE-89712037F67B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4CD87B4F-5C93-48F1-BB9F-DDD294652233}" type="presOf" srcId="{F3F1C9C1-F74B-496B-B9C4-91CE0FFAA713}" destId="{2D51C8AF-4F0A-4674-AFE4-AE215A500271}" srcOrd="0" destOrd="0" presId="urn:microsoft.com/office/officeart/2005/8/layout/chevron2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A1DD7598-D24F-4279-85E8-532DF9C17DCF}" type="presOf" srcId="{77A42E1D-D4ED-4BA4-964B-3855B3627F73}" destId="{49552F2D-29E2-490E-A96D-3705F94300C8}" srcOrd="0" destOrd="0" presId="urn:microsoft.com/office/officeart/2005/8/layout/chevron2"/>
    <dgm:cxn modelId="{A260D75D-F1F2-45C3-AF93-504CADF942AE}" type="presOf" srcId="{99BDBD9B-8AC6-48A5-AB9D-16887C8C9672}" destId="{FD4A532A-E189-418B-954A-F6CAAF8E1791}" srcOrd="0" destOrd="0" presId="urn:microsoft.com/office/officeart/2005/8/layout/chevron2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71167C3A-F8DF-4D68-B698-5AD20BF3D03B}" type="presParOf" srcId="{F477D823-930F-42E4-BA25-BAD40608120C}" destId="{F625968F-46B2-4808-AA79-272000257EC5}" srcOrd="0" destOrd="0" presId="urn:microsoft.com/office/officeart/2005/8/layout/chevron2"/>
    <dgm:cxn modelId="{F8D5DA01-5BB5-4303-841F-1EBF5C54D0BA}" type="presParOf" srcId="{F625968F-46B2-4808-AA79-272000257EC5}" destId="{FD4A532A-E189-418B-954A-F6CAAF8E1791}" srcOrd="0" destOrd="0" presId="urn:microsoft.com/office/officeart/2005/8/layout/chevron2"/>
    <dgm:cxn modelId="{B824810B-D3C1-4C62-8E00-20131FE81701}" type="presParOf" srcId="{F625968F-46B2-4808-AA79-272000257EC5}" destId="{49552F2D-29E2-490E-A96D-3705F94300C8}" srcOrd="1" destOrd="0" presId="urn:microsoft.com/office/officeart/2005/8/layout/chevron2"/>
    <dgm:cxn modelId="{ACEA843E-2387-40DE-9F4E-F678AA7924EF}" type="presParOf" srcId="{F477D823-930F-42E4-BA25-BAD40608120C}" destId="{A0D3ADB9-043C-4C38-9012-AF3B1D3EAE1F}" srcOrd="1" destOrd="0" presId="urn:microsoft.com/office/officeart/2005/8/layout/chevron2"/>
    <dgm:cxn modelId="{57A76C84-3BE5-482B-887B-B29B542310A3}" type="presParOf" srcId="{F477D823-930F-42E4-BA25-BAD40608120C}" destId="{AAA10B85-A1C6-4A4A-B943-327706F9091E}" srcOrd="2" destOrd="0" presId="urn:microsoft.com/office/officeart/2005/8/layout/chevron2"/>
    <dgm:cxn modelId="{6A24E176-B285-4890-9E6F-E42F5BC76579}" type="presParOf" srcId="{AAA10B85-A1C6-4A4A-B943-327706F9091E}" destId="{DFBB8974-7007-4C1E-B792-EA7B8AED14FD}" srcOrd="0" destOrd="0" presId="urn:microsoft.com/office/officeart/2005/8/layout/chevron2"/>
    <dgm:cxn modelId="{FCF4220F-9FD3-4D31-9CE9-AB23A4C4F82A}" type="presParOf" srcId="{AAA10B85-A1C6-4A4A-B943-327706F9091E}" destId="{60115B81-DD72-4053-A292-CF8891DA643C}" srcOrd="1" destOrd="0" presId="urn:microsoft.com/office/officeart/2005/8/layout/chevron2"/>
    <dgm:cxn modelId="{5895F1E7-CA61-45BB-BAEA-9B70048E3C55}" type="presParOf" srcId="{F477D823-930F-42E4-BA25-BAD40608120C}" destId="{FB792811-FF66-4571-BA36-893F96229AAB}" srcOrd="3" destOrd="0" presId="urn:microsoft.com/office/officeart/2005/8/layout/chevron2"/>
    <dgm:cxn modelId="{42BB3E00-EAF4-439D-9421-F1BF08958221}" type="presParOf" srcId="{F477D823-930F-42E4-BA25-BAD40608120C}" destId="{C1D942C8-D654-4E5F-AE9E-F13B14CC868C}" srcOrd="4" destOrd="0" presId="urn:microsoft.com/office/officeart/2005/8/layout/chevron2"/>
    <dgm:cxn modelId="{CC5B1AAE-88BA-4DBE-94AC-62FA24AA82B2}" type="presParOf" srcId="{C1D942C8-D654-4E5F-AE9E-F13B14CC868C}" destId="{2D51C8AF-4F0A-4674-AFE4-AE215A500271}" srcOrd="0" destOrd="0" presId="urn:microsoft.com/office/officeart/2005/8/layout/chevron2"/>
    <dgm:cxn modelId="{25CC962E-55F3-44A1-8C01-628CFCE58EC4}" type="presParOf" srcId="{C1D942C8-D654-4E5F-AE9E-F13B14CC868C}" destId="{A8F5E06D-5887-4E96-ACDE-89712037F67B}" srcOrd="1" destOrd="0" presId="urn:microsoft.com/office/officeart/2005/8/layout/chevron2"/>
    <dgm:cxn modelId="{E12AADC3-835C-45C6-857D-392ED43BD65F}" type="presParOf" srcId="{F477D823-930F-42E4-BA25-BAD40608120C}" destId="{73ACCDEB-2C9B-4FC4-809B-8320AC01FD02}" srcOrd="5" destOrd="0" presId="urn:microsoft.com/office/officeart/2005/8/layout/chevron2"/>
    <dgm:cxn modelId="{2C502470-D7B9-4A4A-B387-E79498034873}" type="presParOf" srcId="{F477D823-930F-42E4-BA25-BAD40608120C}" destId="{03EBE5F8-6C4C-45C6-8FC3-39260D1AD589}" srcOrd="6" destOrd="0" presId="urn:microsoft.com/office/officeart/2005/8/layout/chevron2"/>
    <dgm:cxn modelId="{3AA92E7F-C1E9-4CDD-B59C-D22F186D251D}" type="presParOf" srcId="{03EBE5F8-6C4C-45C6-8FC3-39260D1AD589}" destId="{B22E6E98-59B7-4C95-89E2-E6796C3F88A0}" srcOrd="0" destOrd="0" presId="urn:microsoft.com/office/officeart/2005/8/layout/chevron2"/>
    <dgm:cxn modelId="{E31D3169-2E66-466A-AFD3-989C42E86B44}" type="presParOf" srcId="{03EBE5F8-6C4C-45C6-8FC3-39260D1AD589}" destId="{C5D01A4D-DF2B-459F-BD5B-2354D831EE16}" srcOrd="1" destOrd="0" presId="urn:microsoft.com/office/officeart/2005/8/layout/chevron2"/>
    <dgm:cxn modelId="{F43EEC9E-4FC1-424B-8F13-E45E0A4BC52E}" type="presParOf" srcId="{F477D823-930F-42E4-BA25-BAD40608120C}" destId="{AB7F19D9-C279-4731-8332-986F02058A38}" srcOrd="7" destOrd="0" presId="urn:microsoft.com/office/officeart/2005/8/layout/chevron2"/>
    <dgm:cxn modelId="{AE36C033-A031-47B4-90EB-9D4DAE18B351}" type="presParOf" srcId="{F477D823-930F-42E4-BA25-BAD40608120C}" destId="{18674411-7723-48AE-9E65-9265415F79AD}" srcOrd="8" destOrd="0" presId="urn:microsoft.com/office/officeart/2005/8/layout/chevron2"/>
    <dgm:cxn modelId="{E59ADA15-891E-4F85-97A3-D2C9C86E679F}" type="presParOf" srcId="{18674411-7723-48AE-9E65-9265415F79AD}" destId="{61698469-9035-485C-B794-F7092A6B6558}" srcOrd="0" destOrd="0" presId="urn:microsoft.com/office/officeart/2005/8/layout/chevron2"/>
    <dgm:cxn modelId="{E72A893F-1EDC-4AB2-B483-58406F3BB3F0}" type="presParOf" srcId="{18674411-7723-48AE-9E65-9265415F79AD}" destId="{19AADC4B-EFAF-4D2E-B95D-916358353718}" srcOrd="1" destOrd="0" presId="urn:microsoft.com/office/officeart/2005/8/layout/chevron2"/>
    <dgm:cxn modelId="{3C292714-3608-4130-A3EB-5C739A892280}" type="presParOf" srcId="{F477D823-930F-42E4-BA25-BAD40608120C}" destId="{628941EF-CEBD-44C0-8710-11782856000F}" srcOrd="9" destOrd="0" presId="urn:microsoft.com/office/officeart/2005/8/layout/chevron2"/>
    <dgm:cxn modelId="{7EA571B0-2448-4B8D-9284-9B755F64372F}" type="presParOf" srcId="{F477D823-930F-42E4-BA25-BAD40608120C}" destId="{06E54F11-F062-4A7B-989B-18D5A2D271AD}" srcOrd="10" destOrd="0" presId="urn:microsoft.com/office/officeart/2005/8/layout/chevron2"/>
    <dgm:cxn modelId="{AD3B07D5-2DDB-4E20-A4B2-E5A0E8F7E71F}" type="presParOf" srcId="{06E54F11-F062-4A7B-989B-18D5A2D271AD}" destId="{D01DA817-AEB0-440B-80EF-6AA64165322B}" srcOrd="0" destOrd="0" presId="urn:microsoft.com/office/officeart/2005/8/layout/chevron2"/>
    <dgm:cxn modelId="{A2963157-30D9-49AD-B7F7-D839BB436977}" type="presParOf" srcId="{06E54F11-F062-4A7B-989B-18D5A2D271AD}" destId="{8758A221-E4DB-43EA-8BDA-16ECF880DAD0}" srcOrd="1" destOrd="0" presId="urn:microsoft.com/office/officeart/2005/8/layout/chevron2"/>
    <dgm:cxn modelId="{E7E79C62-AC1C-458D-8F8D-06AE0D77CA6C}" type="presParOf" srcId="{F477D823-930F-42E4-BA25-BAD40608120C}" destId="{6A84A189-3760-4720-85D7-4EF313BCFF73}" srcOrd="11" destOrd="0" presId="urn:microsoft.com/office/officeart/2005/8/layout/chevron2"/>
    <dgm:cxn modelId="{302C1FA5-0433-4321-BFD2-1DD90FA28B63}" type="presParOf" srcId="{F477D823-930F-42E4-BA25-BAD40608120C}" destId="{A79D869A-EE15-4B02-B03E-E78EA4CF396B}" srcOrd="12" destOrd="0" presId="urn:microsoft.com/office/officeart/2005/8/layout/chevron2"/>
    <dgm:cxn modelId="{E96C79CF-33FC-4A07-9F8F-AB19A0090E46}" type="presParOf" srcId="{A79D869A-EE15-4B02-B03E-E78EA4CF396B}" destId="{8B74F8D1-E273-4B6D-AFAD-EFBD9A8FE0B6}" srcOrd="0" destOrd="0" presId="urn:microsoft.com/office/officeart/2005/8/layout/chevron2"/>
    <dgm:cxn modelId="{ADD0E32A-64DF-44E8-B901-5AEF3180367B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F70C95-CC6E-414C-B660-DC9C2080DAD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DBD9B-8AC6-48A5-AB9D-16887C8C9672}">
      <dgm:prSet phldrT="[Text]" custT="1"/>
      <dgm:spPr/>
      <dgm:t>
        <a:bodyPr/>
        <a:lstStyle/>
        <a:p>
          <a:r>
            <a:rPr lang="en-US" sz="2000" b="1" dirty="0" smtClean="0"/>
            <a:t>1</a:t>
          </a:r>
          <a:endParaRPr lang="en-US" sz="2000" b="1" dirty="0"/>
        </a:p>
      </dgm:t>
    </dgm:pt>
    <dgm:pt modelId="{A73BB0CE-6A11-4516-B919-9E70297D02E9}" type="parTrans" cxnId="{2299F457-9084-45FD-B016-87C4060A8CB4}">
      <dgm:prSet/>
      <dgm:spPr/>
      <dgm:t>
        <a:bodyPr/>
        <a:lstStyle/>
        <a:p>
          <a:endParaRPr lang="en-US"/>
        </a:p>
      </dgm:t>
    </dgm:pt>
    <dgm:pt modelId="{72310A48-C3B9-4B6B-B132-4659F79F1AF5}" type="sibTrans" cxnId="{2299F457-9084-45FD-B016-87C4060A8CB4}">
      <dgm:prSet/>
      <dgm:spPr/>
      <dgm:t>
        <a:bodyPr/>
        <a:lstStyle/>
        <a:p>
          <a:endParaRPr lang="en-US"/>
        </a:p>
      </dgm:t>
    </dgm:pt>
    <dgm:pt modelId="{77A42E1D-D4ED-4BA4-964B-3855B3627F73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Plan</a:t>
          </a:r>
          <a:endParaRPr lang="en-US" dirty="0"/>
        </a:p>
      </dgm:t>
    </dgm:pt>
    <dgm:pt modelId="{E92B900E-EDCD-4F19-A20E-462FD5CCF0B9}" type="parTrans" cxnId="{6766A540-5904-4D92-9FBB-25D54F640A5F}">
      <dgm:prSet/>
      <dgm:spPr/>
      <dgm:t>
        <a:bodyPr/>
        <a:lstStyle/>
        <a:p>
          <a:endParaRPr lang="en-US"/>
        </a:p>
      </dgm:t>
    </dgm:pt>
    <dgm:pt modelId="{8F905DDC-1279-4A0A-87C7-D7AE90856704}" type="sibTrans" cxnId="{6766A540-5904-4D92-9FBB-25D54F640A5F}">
      <dgm:prSet/>
      <dgm:spPr/>
      <dgm:t>
        <a:bodyPr/>
        <a:lstStyle/>
        <a:p>
          <a:endParaRPr lang="en-US"/>
        </a:p>
      </dgm:t>
    </dgm:pt>
    <dgm:pt modelId="{2B8195D2-C940-47F4-A001-8CEB91E3C543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2</a:t>
          </a:r>
          <a:endParaRPr lang="en-US" sz="2000" b="1" dirty="0">
            <a:solidFill>
              <a:schemeClr val="bg1"/>
            </a:solidFill>
          </a:endParaRPr>
        </a:p>
      </dgm:t>
    </dgm:pt>
    <dgm:pt modelId="{B30869FA-C5AB-44F2-AD9B-597E3C903B4D}" type="parTrans" cxnId="{D7C51281-68BF-4F2C-8842-DCF8FD828551}">
      <dgm:prSet/>
      <dgm:spPr/>
      <dgm:t>
        <a:bodyPr/>
        <a:lstStyle/>
        <a:p>
          <a:endParaRPr lang="en-US"/>
        </a:p>
      </dgm:t>
    </dgm:pt>
    <dgm:pt modelId="{B2F51B7B-8704-45E5-B88B-49DBBC2251F9}" type="sibTrans" cxnId="{D7C51281-68BF-4F2C-8842-DCF8FD828551}">
      <dgm:prSet/>
      <dgm:spPr/>
      <dgm:t>
        <a:bodyPr/>
        <a:lstStyle/>
        <a:p>
          <a:endParaRPr lang="en-US"/>
        </a:p>
      </dgm:t>
    </dgm:pt>
    <dgm:pt modelId="{69D22E6E-FC14-42E8-8D4D-91FC06328BF3}">
      <dgm:prSet phldrT="[Text]" custT="1"/>
      <dgm:spPr/>
      <dgm:t>
        <a:bodyPr/>
        <a:lstStyle/>
        <a:p>
          <a:r>
            <a:rPr lang="en-US" sz="2000" b="1" dirty="0" smtClean="0"/>
            <a:t>7</a:t>
          </a:r>
          <a:endParaRPr lang="en-US" sz="2000" b="1" dirty="0"/>
        </a:p>
      </dgm:t>
    </dgm:pt>
    <dgm:pt modelId="{CAB0EBF3-8592-4F34-82AC-4174A6E50AE4}" type="parTrans" cxnId="{54BF9E73-1D67-4328-AA64-99D5733C2992}">
      <dgm:prSet/>
      <dgm:spPr/>
      <dgm:t>
        <a:bodyPr/>
        <a:lstStyle/>
        <a:p>
          <a:endParaRPr lang="en-US"/>
        </a:p>
      </dgm:t>
    </dgm:pt>
    <dgm:pt modelId="{3EFDC9C4-636F-4C35-8704-55D70B3C5A0F}" type="sibTrans" cxnId="{54BF9E73-1D67-4328-AA64-99D5733C2992}">
      <dgm:prSet/>
      <dgm:spPr/>
      <dgm:t>
        <a:bodyPr/>
        <a:lstStyle/>
        <a:p>
          <a:endParaRPr lang="en-US"/>
        </a:p>
      </dgm:t>
    </dgm:pt>
    <dgm:pt modelId="{F3F1C9C1-F74B-496B-B9C4-91CE0FFAA713}">
      <dgm:prSet phldrT="[Text]" custT="1"/>
      <dgm:spPr/>
      <dgm:t>
        <a:bodyPr/>
        <a:lstStyle/>
        <a:p>
          <a:r>
            <a:rPr lang="en-US" sz="2000" b="1" dirty="0" smtClean="0"/>
            <a:t>3</a:t>
          </a:r>
          <a:endParaRPr lang="en-US" sz="2000" b="1" dirty="0"/>
        </a:p>
      </dgm:t>
    </dgm:pt>
    <dgm:pt modelId="{C53E5FB4-CDA6-4F24-8E57-DE5C97E92354}" type="parTrans" cxnId="{18523C4D-FF4C-478F-82DE-DCB68F11283D}">
      <dgm:prSet/>
      <dgm:spPr/>
      <dgm:t>
        <a:bodyPr/>
        <a:lstStyle/>
        <a:p>
          <a:endParaRPr lang="en-US"/>
        </a:p>
      </dgm:t>
    </dgm:pt>
    <dgm:pt modelId="{203C5B7B-10B1-4502-A592-737313307AE8}" type="sibTrans" cxnId="{18523C4D-FF4C-478F-82DE-DCB68F11283D}">
      <dgm:prSet/>
      <dgm:spPr/>
      <dgm:t>
        <a:bodyPr/>
        <a:lstStyle/>
        <a:p>
          <a:endParaRPr lang="en-US"/>
        </a:p>
      </dgm:t>
    </dgm:pt>
    <dgm:pt modelId="{08E07987-F2CC-4335-B6CA-E34A21322ABF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4</a:t>
          </a:r>
          <a:endParaRPr lang="en-US" sz="2000" b="1" dirty="0">
            <a:solidFill>
              <a:schemeClr val="bg1"/>
            </a:solidFill>
          </a:endParaRPr>
        </a:p>
      </dgm:t>
    </dgm:pt>
    <dgm:pt modelId="{BE2BE77E-1999-4BFB-8874-3C3DD4AEA479}" type="parTrans" cxnId="{63A9A51C-2BC1-4EF6-8862-0101551E8E62}">
      <dgm:prSet/>
      <dgm:spPr/>
      <dgm:t>
        <a:bodyPr/>
        <a:lstStyle/>
        <a:p>
          <a:endParaRPr lang="en-US"/>
        </a:p>
      </dgm:t>
    </dgm:pt>
    <dgm:pt modelId="{B30FB5E7-EC96-4EF1-A111-F9DDDF8E85A9}" type="sibTrans" cxnId="{63A9A51C-2BC1-4EF6-8862-0101551E8E62}">
      <dgm:prSet/>
      <dgm:spPr/>
      <dgm:t>
        <a:bodyPr/>
        <a:lstStyle/>
        <a:p>
          <a:endParaRPr lang="en-US"/>
        </a:p>
      </dgm:t>
    </dgm:pt>
    <dgm:pt modelId="{F7A3187E-6C91-48D7-BF3C-1766D1D7B39E}">
      <dgm:prSet phldrT="[Text]" custT="1"/>
      <dgm:spPr/>
      <dgm:t>
        <a:bodyPr/>
        <a:lstStyle/>
        <a:p>
          <a:r>
            <a:rPr lang="en-US" sz="2000" b="1" dirty="0" smtClean="0"/>
            <a:t>5</a:t>
          </a:r>
          <a:endParaRPr lang="en-US" sz="2000" b="1" dirty="0"/>
        </a:p>
      </dgm:t>
    </dgm:pt>
    <dgm:pt modelId="{3C29ABB0-9B57-4D06-9E48-5FA041C17127}" type="parTrans" cxnId="{FE9A4546-A3E2-4B77-A86E-9E502D15338E}">
      <dgm:prSet/>
      <dgm:spPr/>
      <dgm:t>
        <a:bodyPr/>
        <a:lstStyle/>
        <a:p>
          <a:endParaRPr lang="en-US"/>
        </a:p>
      </dgm:t>
    </dgm:pt>
    <dgm:pt modelId="{DDB31EFB-39A4-4B0A-B2E5-4F26A25093A3}" type="sibTrans" cxnId="{FE9A4546-A3E2-4B77-A86E-9E502D15338E}">
      <dgm:prSet/>
      <dgm:spPr/>
      <dgm:t>
        <a:bodyPr/>
        <a:lstStyle/>
        <a:p>
          <a:endParaRPr lang="en-US"/>
        </a:p>
      </dgm:t>
    </dgm:pt>
    <dgm:pt modelId="{15A0F44B-03DE-4E99-968C-C6AEB9DEBA4E}">
      <dgm:prSet phldrT="[Text]" custT="1"/>
      <dgm:spPr/>
      <dgm:t>
        <a:bodyPr/>
        <a:lstStyle/>
        <a:p>
          <a:r>
            <a:rPr lang="en-US" sz="2000" b="1" dirty="0" smtClean="0"/>
            <a:t>6</a:t>
          </a:r>
          <a:endParaRPr lang="en-US" sz="2000" b="1" dirty="0"/>
        </a:p>
      </dgm:t>
    </dgm:pt>
    <dgm:pt modelId="{6EC28E37-BCFF-4ABF-8C63-2D90D446AE4C}" type="parTrans" cxnId="{70281C4A-942E-4D6A-9805-3C4C0D558ACC}">
      <dgm:prSet/>
      <dgm:spPr/>
      <dgm:t>
        <a:bodyPr/>
        <a:lstStyle/>
        <a:p>
          <a:endParaRPr lang="en-US"/>
        </a:p>
      </dgm:t>
    </dgm:pt>
    <dgm:pt modelId="{8B1256D1-8254-47E7-8E04-3CFA07C9ED3B}" type="sibTrans" cxnId="{70281C4A-942E-4D6A-9805-3C4C0D558ACC}">
      <dgm:prSet/>
      <dgm:spPr/>
      <dgm:t>
        <a:bodyPr/>
        <a:lstStyle/>
        <a:p>
          <a:endParaRPr lang="en-US"/>
        </a:p>
      </dgm:t>
    </dgm:pt>
    <dgm:pt modelId="{A5F344E0-B890-4010-A915-60BD52F4A739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Create Test Case</a:t>
          </a:r>
          <a:endParaRPr lang="en-US" dirty="0"/>
        </a:p>
      </dgm:t>
    </dgm:pt>
    <dgm:pt modelId="{A3A52DA6-A035-4BAD-8762-3BBC42B75081}" type="parTrans" cxnId="{3EAE5BDE-14FB-4828-AEAC-1A057E833356}">
      <dgm:prSet/>
      <dgm:spPr/>
      <dgm:t>
        <a:bodyPr/>
        <a:lstStyle/>
        <a:p>
          <a:endParaRPr lang="en-US"/>
        </a:p>
      </dgm:t>
    </dgm:pt>
    <dgm:pt modelId="{5654FB88-EBA4-4197-8D71-50E7C1FC0F13}" type="sibTrans" cxnId="{3EAE5BDE-14FB-4828-AEAC-1A057E833356}">
      <dgm:prSet/>
      <dgm:spPr/>
      <dgm:t>
        <a:bodyPr/>
        <a:lstStyle/>
        <a:p>
          <a:endParaRPr lang="en-US"/>
        </a:p>
      </dgm:t>
    </dgm:pt>
    <dgm:pt modelId="{C0E84500-7565-4539-85F6-128C179D7A8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Review Test Case</a:t>
          </a:r>
          <a:endParaRPr lang="en-US" dirty="0"/>
        </a:p>
      </dgm:t>
    </dgm:pt>
    <dgm:pt modelId="{68136FE2-DA64-4515-B44C-F377BCAD1239}" type="parTrans" cxnId="{9F5ADECC-EC26-4E7F-91C0-84FF86521FAE}">
      <dgm:prSet/>
      <dgm:spPr/>
      <dgm:t>
        <a:bodyPr/>
        <a:lstStyle/>
        <a:p>
          <a:endParaRPr lang="en-US"/>
        </a:p>
      </dgm:t>
    </dgm:pt>
    <dgm:pt modelId="{C081DBA4-EDB2-4D75-8AA6-B5E1E06FA9E5}" type="sibTrans" cxnId="{9F5ADECC-EC26-4E7F-91C0-84FF86521FAE}">
      <dgm:prSet/>
      <dgm:spPr/>
      <dgm:t>
        <a:bodyPr/>
        <a:lstStyle/>
        <a:p>
          <a:endParaRPr lang="en-US"/>
        </a:p>
      </dgm:t>
    </dgm:pt>
    <dgm:pt modelId="{1AFB55F0-F4F3-4395-AEA4-3D560C40EACE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Execute Test</a:t>
          </a:r>
          <a:endParaRPr lang="en-US" dirty="0"/>
        </a:p>
      </dgm:t>
    </dgm:pt>
    <dgm:pt modelId="{BEB2573E-2E43-40DD-ADDD-6242AB885BA5}" type="parTrans" cxnId="{47381548-65E5-4D66-8F81-4A4FD52E6101}">
      <dgm:prSet/>
      <dgm:spPr/>
      <dgm:t>
        <a:bodyPr/>
        <a:lstStyle/>
        <a:p>
          <a:endParaRPr lang="en-US"/>
        </a:p>
      </dgm:t>
    </dgm:pt>
    <dgm:pt modelId="{5B510AB7-FDAC-4ACB-A824-921687CFB173}" type="sibTrans" cxnId="{47381548-65E5-4D66-8F81-4A4FD52E6101}">
      <dgm:prSet/>
      <dgm:spPr/>
      <dgm:t>
        <a:bodyPr/>
        <a:lstStyle/>
        <a:p>
          <a:endParaRPr lang="en-US"/>
        </a:p>
      </dgm:t>
    </dgm:pt>
    <dgm:pt modelId="{F94A7244-2AAD-4021-919D-46BAB9FED522}">
      <dgm:prSet phldrT="[Text]"/>
      <dgm:spPr>
        <a:ln>
          <a:solidFill>
            <a:srgbClr val="0070C0"/>
          </a:solidFill>
        </a:ln>
      </dgm:spPr>
      <dgm:t>
        <a:bodyPr/>
        <a:lstStyle/>
        <a:p>
          <a:r>
            <a:rPr lang="en-US" dirty="0" smtClean="0"/>
            <a:t>Log Bug</a:t>
          </a:r>
          <a:endParaRPr lang="en-US" dirty="0"/>
        </a:p>
      </dgm:t>
    </dgm:pt>
    <dgm:pt modelId="{E40319A3-CE8A-468F-98D1-88AD2C96CD4E}" type="parTrans" cxnId="{2C990181-765F-48CE-B4D1-F11D187B2FDB}">
      <dgm:prSet/>
      <dgm:spPr/>
      <dgm:t>
        <a:bodyPr/>
        <a:lstStyle/>
        <a:p>
          <a:endParaRPr lang="en-US"/>
        </a:p>
      </dgm:t>
    </dgm:pt>
    <dgm:pt modelId="{CC28A13C-DCAD-4530-AA89-A5774CEC1B23}" type="sibTrans" cxnId="{2C990181-765F-48CE-B4D1-F11D187B2FDB}">
      <dgm:prSet/>
      <dgm:spPr/>
      <dgm:t>
        <a:bodyPr/>
        <a:lstStyle/>
        <a:p>
          <a:endParaRPr lang="en-US"/>
        </a:p>
      </dgm:t>
    </dgm:pt>
    <dgm:pt modelId="{7E237883-29D8-46E5-86F4-F197F9B61E12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b="1" dirty="0" smtClean="0">
              <a:solidFill>
                <a:srgbClr val="0000CC"/>
              </a:solidFill>
            </a:rPr>
            <a:t>Re-test</a:t>
          </a:r>
          <a:endParaRPr lang="en-US" b="1" dirty="0">
            <a:solidFill>
              <a:srgbClr val="0000CC"/>
            </a:solidFill>
          </a:endParaRPr>
        </a:p>
      </dgm:t>
    </dgm:pt>
    <dgm:pt modelId="{91B40C4E-B73A-4356-8BE4-AE9898E854A1}" type="parTrans" cxnId="{E0D583BB-BD8C-4808-A8D3-3255A316991D}">
      <dgm:prSet/>
      <dgm:spPr/>
      <dgm:t>
        <a:bodyPr/>
        <a:lstStyle/>
        <a:p>
          <a:endParaRPr lang="en-US"/>
        </a:p>
      </dgm:t>
    </dgm:pt>
    <dgm:pt modelId="{ECA1330F-B385-44AF-A9A7-E5E1DDF4B7C7}" type="sibTrans" cxnId="{E0D583BB-BD8C-4808-A8D3-3255A316991D}">
      <dgm:prSet/>
      <dgm:spPr/>
      <dgm:t>
        <a:bodyPr/>
        <a:lstStyle/>
        <a:p>
          <a:endParaRPr lang="en-US"/>
        </a:p>
      </dgm:t>
    </dgm:pt>
    <dgm:pt modelId="{99C38CF4-F8A2-4E82-A42E-3AEF2BAA79F2}">
      <dgm:prSet phldrT="[Text]"/>
      <dgm:spPr/>
      <dgm:t>
        <a:bodyPr/>
        <a:lstStyle/>
        <a:p>
          <a:r>
            <a:rPr lang="en-US" dirty="0" smtClean="0"/>
            <a:t>Create Test Report</a:t>
          </a:r>
          <a:endParaRPr lang="en-US" dirty="0"/>
        </a:p>
      </dgm:t>
    </dgm:pt>
    <dgm:pt modelId="{7B2E01FF-46A0-471F-8FA0-8EA47CCE41FA}" type="parTrans" cxnId="{A652BF34-6A93-484B-B8DF-7C80656CC5BF}">
      <dgm:prSet/>
      <dgm:spPr/>
      <dgm:t>
        <a:bodyPr/>
        <a:lstStyle/>
        <a:p>
          <a:endParaRPr lang="en-US"/>
        </a:p>
      </dgm:t>
    </dgm:pt>
    <dgm:pt modelId="{822CCB42-AFA6-4E1B-A3DF-85E4BDAF5D37}" type="sibTrans" cxnId="{A652BF34-6A93-484B-B8DF-7C80656CC5BF}">
      <dgm:prSet/>
      <dgm:spPr/>
      <dgm:t>
        <a:bodyPr/>
        <a:lstStyle/>
        <a:p>
          <a:endParaRPr lang="en-US"/>
        </a:p>
      </dgm:t>
    </dgm:pt>
    <dgm:pt modelId="{F477D823-930F-42E4-BA25-BAD40608120C}" type="pres">
      <dgm:prSet presAssocID="{6DF70C95-CC6E-414C-B660-DC9C2080DAD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25968F-46B2-4808-AA79-272000257EC5}" type="pres">
      <dgm:prSet presAssocID="{99BDBD9B-8AC6-48A5-AB9D-16887C8C9672}" presName="composite" presStyleCnt="0"/>
      <dgm:spPr/>
    </dgm:pt>
    <dgm:pt modelId="{FD4A532A-E189-418B-954A-F6CAAF8E1791}" type="pres">
      <dgm:prSet presAssocID="{99BDBD9B-8AC6-48A5-AB9D-16887C8C9672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52F2D-29E2-490E-A96D-3705F94300C8}" type="pres">
      <dgm:prSet presAssocID="{99BDBD9B-8AC6-48A5-AB9D-16887C8C9672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3ADB9-043C-4C38-9012-AF3B1D3EAE1F}" type="pres">
      <dgm:prSet presAssocID="{72310A48-C3B9-4B6B-B132-4659F79F1AF5}" presName="sp" presStyleCnt="0"/>
      <dgm:spPr/>
    </dgm:pt>
    <dgm:pt modelId="{AAA10B85-A1C6-4A4A-B943-327706F9091E}" type="pres">
      <dgm:prSet presAssocID="{2B8195D2-C940-47F4-A001-8CEB91E3C543}" presName="composite" presStyleCnt="0"/>
      <dgm:spPr/>
    </dgm:pt>
    <dgm:pt modelId="{DFBB8974-7007-4C1E-B792-EA7B8AED14FD}" type="pres">
      <dgm:prSet presAssocID="{2B8195D2-C940-47F4-A001-8CEB91E3C54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15B81-DD72-4053-A292-CF8891DA643C}" type="pres">
      <dgm:prSet presAssocID="{2B8195D2-C940-47F4-A001-8CEB91E3C54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92811-FF66-4571-BA36-893F96229AAB}" type="pres">
      <dgm:prSet presAssocID="{B2F51B7B-8704-45E5-B88B-49DBBC2251F9}" presName="sp" presStyleCnt="0"/>
      <dgm:spPr/>
    </dgm:pt>
    <dgm:pt modelId="{C1D942C8-D654-4E5F-AE9E-F13B14CC868C}" type="pres">
      <dgm:prSet presAssocID="{F3F1C9C1-F74B-496B-B9C4-91CE0FFAA713}" presName="composite" presStyleCnt="0"/>
      <dgm:spPr/>
    </dgm:pt>
    <dgm:pt modelId="{2D51C8AF-4F0A-4674-AFE4-AE215A500271}" type="pres">
      <dgm:prSet presAssocID="{F3F1C9C1-F74B-496B-B9C4-91CE0FFAA7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5E06D-5887-4E96-ACDE-89712037F67B}" type="pres">
      <dgm:prSet presAssocID="{F3F1C9C1-F74B-496B-B9C4-91CE0FFAA7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ACCDEB-2C9B-4FC4-809B-8320AC01FD02}" type="pres">
      <dgm:prSet presAssocID="{203C5B7B-10B1-4502-A592-737313307AE8}" presName="sp" presStyleCnt="0"/>
      <dgm:spPr/>
    </dgm:pt>
    <dgm:pt modelId="{03EBE5F8-6C4C-45C6-8FC3-39260D1AD589}" type="pres">
      <dgm:prSet presAssocID="{08E07987-F2CC-4335-B6CA-E34A21322ABF}" presName="composite" presStyleCnt="0"/>
      <dgm:spPr/>
    </dgm:pt>
    <dgm:pt modelId="{B22E6E98-59B7-4C95-89E2-E6796C3F88A0}" type="pres">
      <dgm:prSet presAssocID="{08E07987-F2CC-4335-B6CA-E34A21322AB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01A4D-DF2B-459F-BD5B-2354D831EE16}" type="pres">
      <dgm:prSet presAssocID="{08E07987-F2CC-4335-B6CA-E34A21322ABF}" presName="descendantText" presStyleLbl="alignAcc1" presStyleIdx="3" presStyleCnt="7" custLinFactNeighborX="15761" custLinFactNeighborY="95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F19D9-C279-4731-8332-986F02058A38}" type="pres">
      <dgm:prSet presAssocID="{B30FB5E7-EC96-4EF1-A111-F9DDDF8E85A9}" presName="sp" presStyleCnt="0"/>
      <dgm:spPr/>
    </dgm:pt>
    <dgm:pt modelId="{18674411-7723-48AE-9E65-9265415F79AD}" type="pres">
      <dgm:prSet presAssocID="{F7A3187E-6C91-48D7-BF3C-1766D1D7B39E}" presName="composite" presStyleCnt="0"/>
      <dgm:spPr/>
    </dgm:pt>
    <dgm:pt modelId="{61698469-9035-485C-B794-F7092A6B6558}" type="pres">
      <dgm:prSet presAssocID="{F7A3187E-6C91-48D7-BF3C-1766D1D7B39E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DC4B-EFAF-4D2E-B95D-916358353718}" type="pres">
      <dgm:prSet presAssocID="{F7A3187E-6C91-48D7-BF3C-1766D1D7B39E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41EF-CEBD-44C0-8710-11782856000F}" type="pres">
      <dgm:prSet presAssocID="{DDB31EFB-39A4-4B0A-B2E5-4F26A25093A3}" presName="sp" presStyleCnt="0"/>
      <dgm:spPr/>
    </dgm:pt>
    <dgm:pt modelId="{06E54F11-F062-4A7B-989B-18D5A2D271AD}" type="pres">
      <dgm:prSet presAssocID="{15A0F44B-03DE-4E99-968C-C6AEB9DEBA4E}" presName="composite" presStyleCnt="0"/>
      <dgm:spPr/>
    </dgm:pt>
    <dgm:pt modelId="{D01DA817-AEB0-440B-80EF-6AA64165322B}" type="pres">
      <dgm:prSet presAssocID="{15A0F44B-03DE-4E99-968C-C6AEB9DEBA4E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8A221-E4DB-43EA-8BDA-16ECF880DAD0}" type="pres">
      <dgm:prSet presAssocID="{15A0F44B-03DE-4E99-968C-C6AEB9DEBA4E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4A189-3760-4720-85D7-4EF313BCFF73}" type="pres">
      <dgm:prSet presAssocID="{8B1256D1-8254-47E7-8E04-3CFA07C9ED3B}" presName="sp" presStyleCnt="0"/>
      <dgm:spPr/>
    </dgm:pt>
    <dgm:pt modelId="{A79D869A-EE15-4B02-B03E-E78EA4CF396B}" type="pres">
      <dgm:prSet presAssocID="{69D22E6E-FC14-42E8-8D4D-91FC06328BF3}" presName="composite" presStyleCnt="0"/>
      <dgm:spPr/>
    </dgm:pt>
    <dgm:pt modelId="{8B74F8D1-E273-4B6D-AFAD-EFBD9A8FE0B6}" type="pres">
      <dgm:prSet presAssocID="{69D22E6E-FC14-42E8-8D4D-91FC06328BF3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4E6141-4F70-4B68-A22D-E86542B81605}" type="pres">
      <dgm:prSet presAssocID="{69D22E6E-FC14-42E8-8D4D-91FC06328BF3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F9E73-1D67-4328-AA64-99D5733C2992}" srcId="{6DF70C95-CC6E-414C-B660-DC9C2080DAD7}" destId="{69D22E6E-FC14-42E8-8D4D-91FC06328BF3}" srcOrd="6" destOrd="0" parTransId="{CAB0EBF3-8592-4F34-82AC-4174A6E50AE4}" sibTransId="{3EFDC9C4-636F-4C35-8704-55D70B3C5A0F}"/>
    <dgm:cxn modelId="{9F5ADECC-EC26-4E7F-91C0-84FF86521FAE}" srcId="{F3F1C9C1-F74B-496B-B9C4-91CE0FFAA713}" destId="{C0E84500-7565-4539-85F6-128C179D7A8E}" srcOrd="0" destOrd="0" parTransId="{68136FE2-DA64-4515-B44C-F377BCAD1239}" sibTransId="{C081DBA4-EDB2-4D75-8AA6-B5E1E06FA9E5}"/>
    <dgm:cxn modelId="{47381548-65E5-4D66-8F81-4A4FD52E6101}" srcId="{08E07987-F2CC-4335-B6CA-E34A21322ABF}" destId="{1AFB55F0-F4F3-4395-AEA4-3D560C40EACE}" srcOrd="0" destOrd="0" parTransId="{BEB2573E-2E43-40DD-ADDD-6242AB885BA5}" sibTransId="{5B510AB7-FDAC-4ACB-A824-921687CFB173}"/>
    <dgm:cxn modelId="{CC55AEB2-4360-4B3E-8C22-2FAF6BF9050F}" type="presOf" srcId="{08E07987-F2CC-4335-B6CA-E34A21322ABF}" destId="{B22E6E98-59B7-4C95-89E2-E6796C3F88A0}" srcOrd="0" destOrd="0" presId="urn:microsoft.com/office/officeart/2005/8/layout/chevron2"/>
    <dgm:cxn modelId="{47125540-8DAD-41B0-BD98-CB7F4BEAABED}" type="presOf" srcId="{F94A7244-2AAD-4021-919D-46BAB9FED522}" destId="{19AADC4B-EFAF-4D2E-B95D-916358353718}" srcOrd="0" destOrd="0" presId="urn:microsoft.com/office/officeart/2005/8/layout/chevron2"/>
    <dgm:cxn modelId="{3A0282D4-6977-49E7-B8EE-97C5AD7535BA}" type="presOf" srcId="{7E237883-29D8-46E5-86F4-F197F9B61E12}" destId="{8758A221-E4DB-43EA-8BDA-16ECF880DAD0}" srcOrd="0" destOrd="0" presId="urn:microsoft.com/office/officeart/2005/8/layout/chevron2"/>
    <dgm:cxn modelId="{70281C4A-942E-4D6A-9805-3C4C0D558ACC}" srcId="{6DF70C95-CC6E-414C-B660-DC9C2080DAD7}" destId="{15A0F44B-03DE-4E99-968C-C6AEB9DEBA4E}" srcOrd="5" destOrd="0" parTransId="{6EC28E37-BCFF-4ABF-8C63-2D90D446AE4C}" sibTransId="{8B1256D1-8254-47E7-8E04-3CFA07C9ED3B}"/>
    <dgm:cxn modelId="{2299F457-9084-45FD-B016-87C4060A8CB4}" srcId="{6DF70C95-CC6E-414C-B660-DC9C2080DAD7}" destId="{99BDBD9B-8AC6-48A5-AB9D-16887C8C9672}" srcOrd="0" destOrd="0" parTransId="{A73BB0CE-6A11-4516-B919-9E70297D02E9}" sibTransId="{72310A48-C3B9-4B6B-B132-4659F79F1AF5}"/>
    <dgm:cxn modelId="{3EAE5BDE-14FB-4828-AEAC-1A057E833356}" srcId="{2B8195D2-C940-47F4-A001-8CEB91E3C543}" destId="{A5F344E0-B890-4010-A915-60BD52F4A739}" srcOrd="0" destOrd="0" parTransId="{A3A52DA6-A035-4BAD-8762-3BBC42B75081}" sibTransId="{5654FB88-EBA4-4197-8D71-50E7C1FC0F13}"/>
    <dgm:cxn modelId="{6766A540-5904-4D92-9FBB-25D54F640A5F}" srcId="{99BDBD9B-8AC6-48A5-AB9D-16887C8C9672}" destId="{77A42E1D-D4ED-4BA4-964B-3855B3627F73}" srcOrd="0" destOrd="0" parTransId="{E92B900E-EDCD-4F19-A20E-462FD5CCF0B9}" sibTransId="{8F905DDC-1279-4A0A-87C7-D7AE90856704}"/>
    <dgm:cxn modelId="{0A48474E-8B7B-496D-BE06-DBA4E2598C08}" type="presOf" srcId="{F3F1C9C1-F74B-496B-B9C4-91CE0FFAA713}" destId="{2D51C8AF-4F0A-4674-AFE4-AE215A500271}" srcOrd="0" destOrd="0" presId="urn:microsoft.com/office/officeart/2005/8/layout/chevron2"/>
    <dgm:cxn modelId="{49C70A9E-62F2-4A7D-B454-132C891B5FD2}" type="presOf" srcId="{99C38CF4-F8A2-4E82-A42E-3AEF2BAA79F2}" destId="{934E6141-4F70-4B68-A22D-E86542B81605}" srcOrd="0" destOrd="0" presId="urn:microsoft.com/office/officeart/2005/8/layout/chevron2"/>
    <dgm:cxn modelId="{63A9A51C-2BC1-4EF6-8862-0101551E8E62}" srcId="{6DF70C95-CC6E-414C-B660-DC9C2080DAD7}" destId="{08E07987-F2CC-4335-B6CA-E34A21322ABF}" srcOrd="3" destOrd="0" parTransId="{BE2BE77E-1999-4BFB-8874-3C3DD4AEA479}" sibTransId="{B30FB5E7-EC96-4EF1-A111-F9DDDF8E85A9}"/>
    <dgm:cxn modelId="{982C2DDE-2C00-4F27-96B2-15EC261324AA}" type="presOf" srcId="{15A0F44B-03DE-4E99-968C-C6AEB9DEBA4E}" destId="{D01DA817-AEB0-440B-80EF-6AA64165322B}" srcOrd="0" destOrd="0" presId="urn:microsoft.com/office/officeart/2005/8/layout/chevron2"/>
    <dgm:cxn modelId="{A652BF34-6A93-484B-B8DF-7C80656CC5BF}" srcId="{69D22E6E-FC14-42E8-8D4D-91FC06328BF3}" destId="{99C38CF4-F8A2-4E82-A42E-3AEF2BAA79F2}" srcOrd="0" destOrd="0" parTransId="{7B2E01FF-46A0-471F-8FA0-8EA47CCE41FA}" sibTransId="{822CCB42-AFA6-4E1B-A3DF-85E4BDAF5D37}"/>
    <dgm:cxn modelId="{D6A36D7D-69BB-4601-96A6-8CACCF4AA329}" type="presOf" srcId="{2B8195D2-C940-47F4-A001-8CEB91E3C543}" destId="{DFBB8974-7007-4C1E-B792-EA7B8AED14FD}" srcOrd="0" destOrd="0" presId="urn:microsoft.com/office/officeart/2005/8/layout/chevron2"/>
    <dgm:cxn modelId="{18523C4D-FF4C-478F-82DE-DCB68F11283D}" srcId="{6DF70C95-CC6E-414C-B660-DC9C2080DAD7}" destId="{F3F1C9C1-F74B-496B-B9C4-91CE0FFAA713}" srcOrd="2" destOrd="0" parTransId="{C53E5FB4-CDA6-4F24-8E57-DE5C97E92354}" sibTransId="{203C5B7B-10B1-4502-A592-737313307AE8}"/>
    <dgm:cxn modelId="{B2A90D4F-8063-48DC-9B4A-D1C1E5907A3B}" type="presOf" srcId="{1AFB55F0-F4F3-4395-AEA4-3D560C40EACE}" destId="{C5D01A4D-DF2B-459F-BD5B-2354D831EE16}" srcOrd="0" destOrd="0" presId="urn:microsoft.com/office/officeart/2005/8/layout/chevron2"/>
    <dgm:cxn modelId="{BC15A3EF-6B99-41F7-BD79-15DC62F4E078}" type="presOf" srcId="{C0E84500-7565-4539-85F6-128C179D7A8E}" destId="{A8F5E06D-5887-4E96-ACDE-89712037F67B}" srcOrd="0" destOrd="0" presId="urn:microsoft.com/office/officeart/2005/8/layout/chevron2"/>
    <dgm:cxn modelId="{D1959F13-1E4D-4D25-9D6B-DD55352A73C4}" type="presOf" srcId="{A5F344E0-B890-4010-A915-60BD52F4A739}" destId="{60115B81-DD72-4053-A292-CF8891DA643C}" srcOrd="0" destOrd="0" presId="urn:microsoft.com/office/officeart/2005/8/layout/chevron2"/>
    <dgm:cxn modelId="{D7C51281-68BF-4F2C-8842-DCF8FD828551}" srcId="{6DF70C95-CC6E-414C-B660-DC9C2080DAD7}" destId="{2B8195D2-C940-47F4-A001-8CEB91E3C543}" srcOrd="1" destOrd="0" parTransId="{B30869FA-C5AB-44F2-AD9B-597E3C903B4D}" sibTransId="{B2F51B7B-8704-45E5-B88B-49DBBC2251F9}"/>
    <dgm:cxn modelId="{A1F186CA-B85D-4EF8-8B5E-DCE12883743B}" type="presOf" srcId="{69D22E6E-FC14-42E8-8D4D-91FC06328BF3}" destId="{8B74F8D1-E273-4B6D-AFAD-EFBD9A8FE0B6}" srcOrd="0" destOrd="0" presId="urn:microsoft.com/office/officeart/2005/8/layout/chevron2"/>
    <dgm:cxn modelId="{FE9A4546-A3E2-4B77-A86E-9E502D15338E}" srcId="{6DF70C95-CC6E-414C-B660-DC9C2080DAD7}" destId="{F7A3187E-6C91-48D7-BF3C-1766D1D7B39E}" srcOrd="4" destOrd="0" parTransId="{3C29ABB0-9B57-4D06-9E48-5FA041C17127}" sibTransId="{DDB31EFB-39A4-4B0A-B2E5-4F26A25093A3}"/>
    <dgm:cxn modelId="{5DF745B7-65D8-459E-94E1-65D15E08F460}" type="presOf" srcId="{F7A3187E-6C91-48D7-BF3C-1766D1D7B39E}" destId="{61698469-9035-485C-B794-F7092A6B6558}" srcOrd="0" destOrd="0" presId="urn:microsoft.com/office/officeart/2005/8/layout/chevron2"/>
    <dgm:cxn modelId="{2C990181-765F-48CE-B4D1-F11D187B2FDB}" srcId="{F7A3187E-6C91-48D7-BF3C-1766D1D7B39E}" destId="{F94A7244-2AAD-4021-919D-46BAB9FED522}" srcOrd="0" destOrd="0" parTransId="{E40319A3-CE8A-468F-98D1-88AD2C96CD4E}" sibTransId="{CC28A13C-DCAD-4530-AA89-A5774CEC1B23}"/>
    <dgm:cxn modelId="{5E3D1960-0063-4819-9631-54EA0A65675F}" type="presOf" srcId="{99BDBD9B-8AC6-48A5-AB9D-16887C8C9672}" destId="{FD4A532A-E189-418B-954A-F6CAAF8E1791}" srcOrd="0" destOrd="0" presId="urn:microsoft.com/office/officeart/2005/8/layout/chevron2"/>
    <dgm:cxn modelId="{6AD4E9E4-46B4-429E-A8B5-DA52FCBFAFC0}" type="presOf" srcId="{6DF70C95-CC6E-414C-B660-DC9C2080DAD7}" destId="{F477D823-930F-42E4-BA25-BAD40608120C}" srcOrd="0" destOrd="0" presId="urn:microsoft.com/office/officeart/2005/8/layout/chevron2"/>
    <dgm:cxn modelId="{07F43C6D-B79D-4317-B16E-55DBC291D3D4}" type="presOf" srcId="{77A42E1D-D4ED-4BA4-964B-3855B3627F73}" destId="{49552F2D-29E2-490E-A96D-3705F94300C8}" srcOrd="0" destOrd="0" presId="urn:microsoft.com/office/officeart/2005/8/layout/chevron2"/>
    <dgm:cxn modelId="{E0D583BB-BD8C-4808-A8D3-3255A316991D}" srcId="{15A0F44B-03DE-4E99-968C-C6AEB9DEBA4E}" destId="{7E237883-29D8-46E5-86F4-F197F9B61E12}" srcOrd="0" destOrd="0" parTransId="{91B40C4E-B73A-4356-8BE4-AE9898E854A1}" sibTransId="{ECA1330F-B385-44AF-A9A7-E5E1DDF4B7C7}"/>
    <dgm:cxn modelId="{925FEC78-34CE-4A76-BAC2-5E2EEB2CB366}" type="presParOf" srcId="{F477D823-930F-42E4-BA25-BAD40608120C}" destId="{F625968F-46B2-4808-AA79-272000257EC5}" srcOrd="0" destOrd="0" presId="urn:microsoft.com/office/officeart/2005/8/layout/chevron2"/>
    <dgm:cxn modelId="{64B07630-D8FE-4022-A14A-3096E07AE00F}" type="presParOf" srcId="{F625968F-46B2-4808-AA79-272000257EC5}" destId="{FD4A532A-E189-418B-954A-F6CAAF8E1791}" srcOrd="0" destOrd="0" presId="urn:microsoft.com/office/officeart/2005/8/layout/chevron2"/>
    <dgm:cxn modelId="{B31D79BD-6124-404C-9E05-10AEBD891FF1}" type="presParOf" srcId="{F625968F-46B2-4808-AA79-272000257EC5}" destId="{49552F2D-29E2-490E-A96D-3705F94300C8}" srcOrd="1" destOrd="0" presId="urn:microsoft.com/office/officeart/2005/8/layout/chevron2"/>
    <dgm:cxn modelId="{76F894BB-0F66-4C46-99E0-21611CB307CA}" type="presParOf" srcId="{F477D823-930F-42E4-BA25-BAD40608120C}" destId="{A0D3ADB9-043C-4C38-9012-AF3B1D3EAE1F}" srcOrd="1" destOrd="0" presId="urn:microsoft.com/office/officeart/2005/8/layout/chevron2"/>
    <dgm:cxn modelId="{BB54EDA6-CB32-492C-B044-50B86CCFD87D}" type="presParOf" srcId="{F477D823-930F-42E4-BA25-BAD40608120C}" destId="{AAA10B85-A1C6-4A4A-B943-327706F9091E}" srcOrd="2" destOrd="0" presId="urn:microsoft.com/office/officeart/2005/8/layout/chevron2"/>
    <dgm:cxn modelId="{39C56A14-1495-492D-AE49-D38EC64B5D31}" type="presParOf" srcId="{AAA10B85-A1C6-4A4A-B943-327706F9091E}" destId="{DFBB8974-7007-4C1E-B792-EA7B8AED14FD}" srcOrd="0" destOrd="0" presId="urn:microsoft.com/office/officeart/2005/8/layout/chevron2"/>
    <dgm:cxn modelId="{83CA5D73-B02F-4773-A597-C72A39521773}" type="presParOf" srcId="{AAA10B85-A1C6-4A4A-B943-327706F9091E}" destId="{60115B81-DD72-4053-A292-CF8891DA643C}" srcOrd="1" destOrd="0" presId="urn:microsoft.com/office/officeart/2005/8/layout/chevron2"/>
    <dgm:cxn modelId="{4FF4BC14-C13B-4700-830D-01A5271F97B4}" type="presParOf" srcId="{F477D823-930F-42E4-BA25-BAD40608120C}" destId="{FB792811-FF66-4571-BA36-893F96229AAB}" srcOrd="3" destOrd="0" presId="urn:microsoft.com/office/officeart/2005/8/layout/chevron2"/>
    <dgm:cxn modelId="{FAEA6B71-A34E-4493-B15F-10585D41790A}" type="presParOf" srcId="{F477D823-930F-42E4-BA25-BAD40608120C}" destId="{C1D942C8-D654-4E5F-AE9E-F13B14CC868C}" srcOrd="4" destOrd="0" presId="urn:microsoft.com/office/officeart/2005/8/layout/chevron2"/>
    <dgm:cxn modelId="{329432E3-61F4-416E-8F3E-8FFF351396BE}" type="presParOf" srcId="{C1D942C8-D654-4E5F-AE9E-F13B14CC868C}" destId="{2D51C8AF-4F0A-4674-AFE4-AE215A500271}" srcOrd="0" destOrd="0" presId="urn:microsoft.com/office/officeart/2005/8/layout/chevron2"/>
    <dgm:cxn modelId="{3076A7B9-FED4-4B25-A41F-777B7F954C78}" type="presParOf" srcId="{C1D942C8-D654-4E5F-AE9E-F13B14CC868C}" destId="{A8F5E06D-5887-4E96-ACDE-89712037F67B}" srcOrd="1" destOrd="0" presId="urn:microsoft.com/office/officeart/2005/8/layout/chevron2"/>
    <dgm:cxn modelId="{B2C5D9E3-70C6-4E50-844C-9A7D9F24017D}" type="presParOf" srcId="{F477D823-930F-42E4-BA25-BAD40608120C}" destId="{73ACCDEB-2C9B-4FC4-809B-8320AC01FD02}" srcOrd="5" destOrd="0" presId="urn:microsoft.com/office/officeart/2005/8/layout/chevron2"/>
    <dgm:cxn modelId="{8C13D838-9FFE-4619-BD4A-A69117AB22FC}" type="presParOf" srcId="{F477D823-930F-42E4-BA25-BAD40608120C}" destId="{03EBE5F8-6C4C-45C6-8FC3-39260D1AD589}" srcOrd="6" destOrd="0" presId="urn:microsoft.com/office/officeart/2005/8/layout/chevron2"/>
    <dgm:cxn modelId="{C5A1487A-7705-4FB4-96E3-0D4BA16EF788}" type="presParOf" srcId="{03EBE5F8-6C4C-45C6-8FC3-39260D1AD589}" destId="{B22E6E98-59B7-4C95-89E2-E6796C3F88A0}" srcOrd="0" destOrd="0" presId="urn:microsoft.com/office/officeart/2005/8/layout/chevron2"/>
    <dgm:cxn modelId="{232252F1-B97D-4CD0-AF0D-CFB39847646D}" type="presParOf" srcId="{03EBE5F8-6C4C-45C6-8FC3-39260D1AD589}" destId="{C5D01A4D-DF2B-459F-BD5B-2354D831EE16}" srcOrd="1" destOrd="0" presId="urn:microsoft.com/office/officeart/2005/8/layout/chevron2"/>
    <dgm:cxn modelId="{9A54A634-0024-43F9-B156-505BA3DA64BF}" type="presParOf" srcId="{F477D823-930F-42E4-BA25-BAD40608120C}" destId="{AB7F19D9-C279-4731-8332-986F02058A38}" srcOrd="7" destOrd="0" presId="urn:microsoft.com/office/officeart/2005/8/layout/chevron2"/>
    <dgm:cxn modelId="{E75BCBEA-13BB-40A9-9B14-DC3C98A4957A}" type="presParOf" srcId="{F477D823-930F-42E4-BA25-BAD40608120C}" destId="{18674411-7723-48AE-9E65-9265415F79AD}" srcOrd="8" destOrd="0" presId="urn:microsoft.com/office/officeart/2005/8/layout/chevron2"/>
    <dgm:cxn modelId="{A954F751-B8B6-4CEC-AFED-7DA7A24EFCD2}" type="presParOf" srcId="{18674411-7723-48AE-9E65-9265415F79AD}" destId="{61698469-9035-485C-B794-F7092A6B6558}" srcOrd="0" destOrd="0" presId="urn:microsoft.com/office/officeart/2005/8/layout/chevron2"/>
    <dgm:cxn modelId="{36AA030F-839A-44EB-9DE5-3507E8587FA5}" type="presParOf" srcId="{18674411-7723-48AE-9E65-9265415F79AD}" destId="{19AADC4B-EFAF-4D2E-B95D-916358353718}" srcOrd="1" destOrd="0" presId="urn:microsoft.com/office/officeart/2005/8/layout/chevron2"/>
    <dgm:cxn modelId="{C20F3DF2-1F60-4563-A609-B4BE3D3477A0}" type="presParOf" srcId="{F477D823-930F-42E4-BA25-BAD40608120C}" destId="{628941EF-CEBD-44C0-8710-11782856000F}" srcOrd="9" destOrd="0" presId="urn:microsoft.com/office/officeart/2005/8/layout/chevron2"/>
    <dgm:cxn modelId="{E534277B-E77F-4EEA-81D7-6F9C874871F3}" type="presParOf" srcId="{F477D823-930F-42E4-BA25-BAD40608120C}" destId="{06E54F11-F062-4A7B-989B-18D5A2D271AD}" srcOrd="10" destOrd="0" presId="urn:microsoft.com/office/officeart/2005/8/layout/chevron2"/>
    <dgm:cxn modelId="{615B54FB-2655-4D8D-A2CE-896D1D21F723}" type="presParOf" srcId="{06E54F11-F062-4A7B-989B-18D5A2D271AD}" destId="{D01DA817-AEB0-440B-80EF-6AA64165322B}" srcOrd="0" destOrd="0" presId="urn:microsoft.com/office/officeart/2005/8/layout/chevron2"/>
    <dgm:cxn modelId="{469AB24B-8BDC-45A5-9718-C8E2C1A38686}" type="presParOf" srcId="{06E54F11-F062-4A7B-989B-18D5A2D271AD}" destId="{8758A221-E4DB-43EA-8BDA-16ECF880DAD0}" srcOrd="1" destOrd="0" presId="urn:microsoft.com/office/officeart/2005/8/layout/chevron2"/>
    <dgm:cxn modelId="{6F1C9465-7B9F-4FE4-8110-86D085403FE2}" type="presParOf" srcId="{F477D823-930F-42E4-BA25-BAD40608120C}" destId="{6A84A189-3760-4720-85D7-4EF313BCFF73}" srcOrd="11" destOrd="0" presId="urn:microsoft.com/office/officeart/2005/8/layout/chevron2"/>
    <dgm:cxn modelId="{5F73B48F-3F92-42ED-9B17-F14EE28F8BAD}" type="presParOf" srcId="{F477D823-930F-42E4-BA25-BAD40608120C}" destId="{A79D869A-EE15-4B02-B03E-E78EA4CF396B}" srcOrd="12" destOrd="0" presId="urn:microsoft.com/office/officeart/2005/8/layout/chevron2"/>
    <dgm:cxn modelId="{78D2A5D0-D01E-42AE-89BC-DDE241275299}" type="presParOf" srcId="{A79D869A-EE15-4B02-B03E-E78EA4CF396B}" destId="{8B74F8D1-E273-4B6D-AFAD-EFBD9A8FE0B6}" srcOrd="0" destOrd="0" presId="urn:microsoft.com/office/officeart/2005/8/layout/chevron2"/>
    <dgm:cxn modelId="{E8406ADF-5BA3-4B4D-8A76-41FF89B9A471}" type="presParOf" srcId="{A79D869A-EE15-4B02-B03E-E78EA4CF396B}" destId="{934E6141-4F70-4B68-A22D-E86542B816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FE6A-6700-4121-A6C2-9B73B40A67D2}">
      <dsp:nvSpPr>
        <dsp:cNvPr id="0" name=""/>
        <dsp:cNvSpPr/>
      </dsp:nvSpPr>
      <dsp:spPr>
        <a:xfrm>
          <a:off x="3467965" y="1396774"/>
          <a:ext cx="682193" cy="312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94"/>
              </a:lnTo>
              <a:lnTo>
                <a:pt x="682193" y="186594"/>
              </a:lnTo>
              <a:lnTo>
                <a:pt x="682193" y="3129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31FB5-DF07-4D86-A6DE-D347A6CFD19B}">
      <dsp:nvSpPr>
        <dsp:cNvPr id="0" name=""/>
        <dsp:cNvSpPr/>
      </dsp:nvSpPr>
      <dsp:spPr>
        <a:xfrm>
          <a:off x="2635341" y="2251496"/>
          <a:ext cx="216113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2161138" y="220256"/>
              </a:lnTo>
              <a:lnTo>
                <a:pt x="2161138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51202-5DD8-42EC-9A6B-C1A4DCED3C18}">
      <dsp:nvSpPr>
        <dsp:cNvPr id="0" name=""/>
        <dsp:cNvSpPr/>
      </dsp:nvSpPr>
      <dsp:spPr>
        <a:xfrm>
          <a:off x="2635341" y="2251496"/>
          <a:ext cx="75740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757408" y="220256"/>
              </a:lnTo>
              <a:lnTo>
                <a:pt x="757408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8F0A4-784D-4EE4-AB3B-63CADCEE5D32}">
      <dsp:nvSpPr>
        <dsp:cNvPr id="0" name=""/>
        <dsp:cNvSpPr/>
      </dsp:nvSpPr>
      <dsp:spPr>
        <a:xfrm>
          <a:off x="1989020" y="2251496"/>
          <a:ext cx="646320" cy="346658"/>
        </a:xfrm>
        <a:custGeom>
          <a:avLst/>
          <a:gdLst/>
          <a:ahLst/>
          <a:cxnLst/>
          <a:rect l="0" t="0" r="0" b="0"/>
          <a:pathLst>
            <a:path>
              <a:moveTo>
                <a:pt x="646320" y="0"/>
              </a:moveTo>
              <a:lnTo>
                <a:pt x="646320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35223-F091-49EF-8903-E0F10D1B06FB}">
      <dsp:nvSpPr>
        <dsp:cNvPr id="0" name=""/>
        <dsp:cNvSpPr/>
      </dsp:nvSpPr>
      <dsp:spPr>
        <a:xfrm>
          <a:off x="585291" y="2251496"/>
          <a:ext cx="2050049" cy="346658"/>
        </a:xfrm>
        <a:custGeom>
          <a:avLst/>
          <a:gdLst/>
          <a:ahLst/>
          <a:cxnLst/>
          <a:rect l="0" t="0" r="0" b="0"/>
          <a:pathLst>
            <a:path>
              <a:moveTo>
                <a:pt x="2050049" y="0"/>
              </a:moveTo>
              <a:lnTo>
                <a:pt x="2050049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7E8F3-E76C-4136-896A-448FFB9431BF}">
      <dsp:nvSpPr>
        <dsp:cNvPr id="0" name=""/>
        <dsp:cNvSpPr/>
      </dsp:nvSpPr>
      <dsp:spPr>
        <a:xfrm>
          <a:off x="2635341" y="1396774"/>
          <a:ext cx="832624" cy="312996"/>
        </a:xfrm>
        <a:custGeom>
          <a:avLst/>
          <a:gdLst/>
          <a:ahLst/>
          <a:cxnLst/>
          <a:rect l="0" t="0" r="0" b="0"/>
          <a:pathLst>
            <a:path>
              <a:moveTo>
                <a:pt x="832624" y="0"/>
              </a:moveTo>
              <a:lnTo>
                <a:pt x="832624" y="186594"/>
              </a:lnTo>
              <a:lnTo>
                <a:pt x="0" y="186594"/>
              </a:lnTo>
              <a:lnTo>
                <a:pt x="0" y="3129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7DFAA-935C-4BEE-828B-F896DEBD9B83}">
      <dsp:nvSpPr>
        <dsp:cNvPr id="0" name=""/>
        <dsp:cNvSpPr/>
      </dsp:nvSpPr>
      <dsp:spPr>
        <a:xfrm>
          <a:off x="3422245" y="542053"/>
          <a:ext cx="91440" cy="3129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ACD1C-B0B9-43E1-A02F-FD80D65A7D81}">
      <dsp:nvSpPr>
        <dsp:cNvPr id="0" name=""/>
        <dsp:cNvSpPr/>
      </dsp:nvSpPr>
      <dsp:spPr>
        <a:xfrm>
          <a:off x="2944818" y="328"/>
          <a:ext cx="1046294" cy="541725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sp:txBody>
      <dsp:txXfrm>
        <a:off x="2944818" y="328"/>
        <a:ext cx="1046294" cy="541725"/>
      </dsp:txXfrm>
    </dsp:sp>
    <dsp:sp modelId="{B3554600-1D2C-4E6A-96FC-AC3567B5CECE}">
      <dsp:nvSpPr>
        <dsp:cNvPr id="0" name=""/>
        <dsp:cNvSpPr/>
      </dsp:nvSpPr>
      <dsp:spPr>
        <a:xfrm>
          <a:off x="3154076" y="421669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sp:txBody>
      <dsp:txXfrm>
        <a:off x="3154076" y="421669"/>
        <a:ext cx="941665" cy="180575"/>
      </dsp:txXfrm>
    </dsp:sp>
    <dsp:sp modelId="{411C4FD7-FD18-456A-952F-3848099B06F2}">
      <dsp:nvSpPr>
        <dsp:cNvPr id="0" name=""/>
        <dsp:cNvSpPr/>
      </dsp:nvSpPr>
      <dsp:spPr>
        <a:xfrm>
          <a:off x="2944818" y="855049"/>
          <a:ext cx="1046294" cy="541725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sp:txBody>
      <dsp:txXfrm>
        <a:off x="2944818" y="855049"/>
        <a:ext cx="1046294" cy="541725"/>
      </dsp:txXfrm>
    </dsp:sp>
    <dsp:sp modelId="{8B5323E4-A24E-4B99-B5CE-7A0F4AFE38DA}">
      <dsp:nvSpPr>
        <dsp:cNvPr id="0" name=""/>
        <dsp:cNvSpPr/>
      </dsp:nvSpPr>
      <dsp:spPr>
        <a:xfrm>
          <a:off x="3154076" y="1276391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sp:txBody>
      <dsp:txXfrm>
        <a:off x="3154076" y="1276391"/>
        <a:ext cx="941665" cy="180575"/>
      </dsp:txXfrm>
    </dsp:sp>
    <dsp:sp modelId="{73B90974-6F0F-4DFC-92AA-91AC2FFCFFB7}">
      <dsp:nvSpPr>
        <dsp:cNvPr id="0" name=""/>
        <dsp:cNvSpPr/>
      </dsp:nvSpPr>
      <dsp:spPr>
        <a:xfrm>
          <a:off x="2112193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sp:txBody>
      <dsp:txXfrm>
        <a:off x="2112193" y="1709771"/>
        <a:ext cx="1046294" cy="541725"/>
      </dsp:txXfrm>
    </dsp:sp>
    <dsp:sp modelId="{4E71AF68-161F-4989-A69C-D6421F5E751E}">
      <dsp:nvSpPr>
        <dsp:cNvPr id="0" name=""/>
        <dsp:cNvSpPr/>
      </dsp:nvSpPr>
      <dsp:spPr>
        <a:xfrm>
          <a:off x="2343675" y="2145939"/>
          <a:ext cx="1163841" cy="24789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sp:txBody>
      <dsp:txXfrm>
        <a:off x="2343675" y="2145939"/>
        <a:ext cx="1163841" cy="247898"/>
      </dsp:txXfrm>
    </dsp:sp>
    <dsp:sp modelId="{2CF1CB2B-4E51-4B21-BA99-D1F15E9C7CD6}">
      <dsp:nvSpPr>
        <dsp:cNvPr id="0" name=""/>
        <dsp:cNvSpPr/>
      </dsp:nvSpPr>
      <dsp:spPr>
        <a:xfrm>
          <a:off x="6214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sp:txBody>
      <dsp:txXfrm>
        <a:off x="62143" y="2598155"/>
        <a:ext cx="1046294" cy="541725"/>
      </dsp:txXfrm>
    </dsp:sp>
    <dsp:sp modelId="{858E1588-4F75-4417-8B0D-2D6E37E15531}">
      <dsp:nvSpPr>
        <dsp:cNvPr id="0" name=""/>
        <dsp:cNvSpPr/>
      </dsp:nvSpPr>
      <dsp:spPr>
        <a:xfrm>
          <a:off x="27140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271402" y="3019496"/>
        <a:ext cx="941665" cy="180575"/>
      </dsp:txXfrm>
    </dsp:sp>
    <dsp:sp modelId="{A167CFB4-D50A-4CC3-A4A6-8AFE32E9673C}">
      <dsp:nvSpPr>
        <dsp:cNvPr id="0" name=""/>
        <dsp:cNvSpPr/>
      </dsp:nvSpPr>
      <dsp:spPr>
        <a:xfrm>
          <a:off x="146587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sp:txBody>
      <dsp:txXfrm>
        <a:off x="1465873" y="2598155"/>
        <a:ext cx="1046294" cy="541725"/>
      </dsp:txXfrm>
    </dsp:sp>
    <dsp:sp modelId="{BB8C0AAF-218D-44B0-B42A-9D54B8BE3405}">
      <dsp:nvSpPr>
        <dsp:cNvPr id="0" name=""/>
        <dsp:cNvSpPr/>
      </dsp:nvSpPr>
      <dsp:spPr>
        <a:xfrm>
          <a:off x="167513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1675132" y="3019496"/>
        <a:ext cx="941665" cy="180575"/>
      </dsp:txXfrm>
    </dsp:sp>
    <dsp:sp modelId="{CF9E7C12-7F44-449F-ACB3-BEE5F0339732}">
      <dsp:nvSpPr>
        <dsp:cNvPr id="0" name=""/>
        <dsp:cNvSpPr/>
      </dsp:nvSpPr>
      <dsp:spPr>
        <a:xfrm>
          <a:off x="2869602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sp:txBody>
      <dsp:txXfrm>
        <a:off x="2869602" y="2598155"/>
        <a:ext cx="1046294" cy="541725"/>
      </dsp:txXfrm>
    </dsp:sp>
    <dsp:sp modelId="{460DB2E7-FD07-4653-8A5E-32E99EF42A70}">
      <dsp:nvSpPr>
        <dsp:cNvPr id="0" name=""/>
        <dsp:cNvSpPr/>
      </dsp:nvSpPr>
      <dsp:spPr>
        <a:xfrm>
          <a:off x="3078861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3078861" y="3019496"/>
        <a:ext cx="941665" cy="180575"/>
      </dsp:txXfrm>
    </dsp:sp>
    <dsp:sp modelId="{8E46F031-518C-4B05-A565-3FF60172847E}">
      <dsp:nvSpPr>
        <dsp:cNvPr id="0" name=""/>
        <dsp:cNvSpPr/>
      </dsp:nvSpPr>
      <dsp:spPr>
        <a:xfrm>
          <a:off x="4273331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Le Van Quy Hoang</a:t>
          </a:r>
        </a:p>
      </dsp:txBody>
      <dsp:txXfrm>
        <a:off x="4273331" y="2598155"/>
        <a:ext cx="1046294" cy="541725"/>
      </dsp:txXfrm>
    </dsp:sp>
    <dsp:sp modelId="{62762D03-26CD-4C38-A7B7-374B7B4AC436}">
      <dsp:nvSpPr>
        <dsp:cNvPr id="0" name=""/>
        <dsp:cNvSpPr/>
      </dsp:nvSpPr>
      <dsp:spPr>
        <a:xfrm>
          <a:off x="4482590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Developer</a:t>
          </a:r>
        </a:p>
      </dsp:txBody>
      <dsp:txXfrm>
        <a:off x="4482590" y="3019496"/>
        <a:ext cx="941665" cy="180575"/>
      </dsp:txXfrm>
    </dsp:sp>
    <dsp:sp modelId="{65DA1E56-6E8B-4E75-B1EC-F40B290D1846}">
      <dsp:nvSpPr>
        <dsp:cNvPr id="0" name=""/>
        <dsp:cNvSpPr/>
      </dsp:nvSpPr>
      <dsp:spPr>
        <a:xfrm>
          <a:off x="3627011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sp:txBody>
      <dsp:txXfrm>
        <a:off x="3627011" y="1709771"/>
        <a:ext cx="1046294" cy="541725"/>
      </dsp:txXfrm>
    </dsp:sp>
    <dsp:sp modelId="{0BDC12E7-30DC-41AE-895A-AF0681582A16}">
      <dsp:nvSpPr>
        <dsp:cNvPr id="0" name=""/>
        <dsp:cNvSpPr/>
      </dsp:nvSpPr>
      <dsp:spPr>
        <a:xfrm>
          <a:off x="3768338" y="2116772"/>
          <a:ext cx="1242527" cy="20925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sp:txBody>
      <dsp:txXfrm>
        <a:off x="3768338" y="2116772"/>
        <a:ext cx="1242527" cy="2092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91246" y="95635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217297"/>
        <a:ext cx="425815" cy="182492"/>
      </dsp:txXfrm>
    </dsp:sp>
    <dsp:sp modelId="{49552F2D-29E2-490E-A96D-3705F94300C8}">
      <dsp:nvSpPr>
        <dsp:cNvPr id="0" name=""/>
        <dsp:cNvSpPr/>
      </dsp:nvSpPr>
      <dsp:spPr>
        <a:xfrm rot="5400000">
          <a:off x="1704234" y="-1274029"/>
          <a:ext cx="395607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Create Test Plan</a:t>
          </a:r>
          <a:endParaRPr lang="en-US" sz="2300" kern="1200" dirty="0"/>
        </a:p>
      </dsp:txBody>
      <dsp:txXfrm rot="-5400000">
        <a:off x="425815" y="23702"/>
        <a:ext cx="2933133" cy="356983"/>
      </dsp:txXfrm>
    </dsp:sp>
    <dsp:sp modelId="{DFBB8974-7007-4C1E-B792-EA7B8AED14FD}">
      <dsp:nvSpPr>
        <dsp:cNvPr id="0" name=""/>
        <dsp:cNvSpPr/>
      </dsp:nvSpPr>
      <dsp:spPr>
        <a:xfrm rot="5400000">
          <a:off x="-91246" y="616927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738589"/>
        <a:ext cx="425815" cy="182492"/>
      </dsp:txXfrm>
    </dsp:sp>
    <dsp:sp modelId="{60115B81-DD72-4053-A292-CF8891DA643C}">
      <dsp:nvSpPr>
        <dsp:cNvPr id="0" name=""/>
        <dsp:cNvSpPr/>
      </dsp:nvSpPr>
      <dsp:spPr>
        <a:xfrm rot="5400000">
          <a:off x="1704338" y="-752841"/>
          <a:ext cx="395399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Create Test Case</a:t>
          </a:r>
          <a:endParaRPr lang="en-US" sz="2300" kern="1200" dirty="0"/>
        </a:p>
      </dsp:txBody>
      <dsp:txXfrm rot="-5400000">
        <a:off x="425815" y="544984"/>
        <a:ext cx="2933143" cy="356795"/>
      </dsp:txXfrm>
    </dsp:sp>
    <dsp:sp modelId="{2D51C8AF-4F0A-4674-AFE4-AE215A500271}">
      <dsp:nvSpPr>
        <dsp:cNvPr id="0" name=""/>
        <dsp:cNvSpPr/>
      </dsp:nvSpPr>
      <dsp:spPr>
        <a:xfrm rot="5400000">
          <a:off x="-91246" y="1138220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259882"/>
        <a:ext cx="425815" cy="182492"/>
      </dsp:txXfrm>
    </dsp:sp>
    <dsp:sp modelId="{A8F5E06D-5887-4E96-ACDE-89712037F67B}">
      <dsp:nvSpPr>
        <dsp:cNvPr id="0" name=""/>
        <dsp:cNvSpPr/>
      </dsp:nvSpPr>
      <dsp:spPr>
        <a:xfrm rot="5400000">
          <a:off x="1704338" y="-231548"/>
          <a:ext cx="395399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Review Test Case</a:t>
          </a:r>
          <a:endParaRPr lang="en-US" sz="2300" kern="1200" dirty="0"/>
        </a:p>
      </dsp:txBody>
      <dsp:txXfrm rot="-5400000">
        <a:off x="425815" y="1066277"/>
        <a:ext cx="2933143" cy="356795"/>
      </dsp:txXfrm>
    </dsp:sp>
    <dsp:sp modelId="{B22E6E98-59B7-4C95-89E2-E6796C3F88A0}">
      <dsp:nvSpPr>
        <dsp:cNvPr id="0" name=""/>
        <dsp:cNvSpPr/>
      </dsp:nvSpPr>
      <dsp:spPr>
        <a:xfrm rot="5400000">
          <a:off x="-91246" y="1659512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781174"/>
        <a:ext cx="425815" cy="182492"/>
      </dsp:txXfrm>
    </dsp:sp>
    <dsp:sp modelId="{C5D01A4D-DF2B-459F-BD5B-2354D831EE16}">
      <dsp:nvSpPr>
        <dsp:cNvPr id="0" name=""/>
        <dsp:cNvSpPr/>
      </dsp:nvSpPr>
      <dsp:spPr>
        <a:xfrm rot="5400000">
          <a:off x="1704338" y="327662"/>
          <a:ext cx="395399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Execute Test</a:t>
          </a:r>
          <a:endParaRPr lang="en-US" sz="2300" kern="1200" dirty="0"/>
        </a:p>
      </dsp:txBody>
      <dsp:txXfrm rot="-5400000">
        <a:off x="425815" y="1625487"/>
        <a:ext cx="2933143" cy="356795"/>
      </dsp:txXfrm>
    </dsp:sp>
    <dsp:sp modelId="{61698469-9035-485C-B794-F7092A6B6558}">
      <dsp:nvSpPr>
        <dsp:cNvPr id="0" name=""/>
        <dsp:cNvSpPr/>
      </dsp:nvSpPr>
      <dsp:spPr>
        <a:xfrm rot="5400000">
          <a:off x="-91246" y="2180804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302466"/>
        <a:ext cx="425815" cy="182492"/>
      </dsp:txXfrm>
    </dsp:sp>
    <dsp:sp modelId="{19AADC4B-EFAF-4D2E-B95D-916358353718}">
      <dsp:nvSpPr>
        <dsp:cNvPr id="0" name=""/>
        <dsp:cNvSpPr/>
      </dsp:nvSpPr>
      <dsp:spPr>
        <a:xfrm rot="5400000">
          <a:off x="1704338" y="811035"/>
          <a:ext cx="395399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Log Bug</a:t>
          </a:r>
          <a:endParaRPr lang="en-US" sz="2300" kern="1200" dirty="0"/>
        </a:p>
      </dsp:txBody>
      <dsp:txXfrm rot="-5400000">
        <a:off x="425815" y="2108860"/>
        <a:ext cx="2933143" cy="356795"/>
      </dsp:txXfrm>
    </dsp:sp>
    <dsp:sp modelId="{D01DA817-AEB0-440B-80EF-6AA64165322B}">
      <dsp:nvSpPr>
        <dsp:cNvPr id="0" name=""/>
        <dsp:cNvSpPr/>
      </dsp:nvSpPr>
      <dsp:spPr>
        <a:xfrm rot="5400000">
          <a:off x="-91246" y="2702096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823758"/>
        <a:ext cx="425815" cy="182492"/>
      </dsp:txXfrm>
    </dsp:sp>
    <dsp:sp modelId="{8758A221-E4DB-43EA-8BDA-16ECF880DAD0}">
      <dsp:nvSpPr>
        <dsp:cNvPr id="0" name=""/>
        <dsp:cNvSpPr/>
      </dsp:nvSpPr>
      <dsp:spPr>
        <a:xfrm rot="5400000">
          <a:off x="1704338" y="1332327"/>
          <a:ext cx="395399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Re-test</a:t>
          </a:r>
          <a:endParaRPr lang="en-US" sz="2300" kern="1200" dirty="0"/>
        </a:p>
      </dsp:txBody>
      <dsp:txXfrm rot="-5400000">
        <a:off x="425815" y="2630152"/>
        <a:ext cx="2933143" cy="356795"/>
      </dsp:txXfrm>
    </dsp:sp>
    <dsp:sp modelId="{8B74F8D1-E273-4B6D-AFAD-EFBD9A8FE0B6}">
      <dsp:nvSpPr>
        <dsp:cNvPr id="0" name=""/>
        <dsp:cNvSpPr/>
      </dsp:nvSpPr>
      <dsp:spPr>
        <a:xfrm rot="5400000">
          <a:off x="-91246" y="3223389"/>
          <a:ext cx="608307" cy="425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345051"/>
        <a:ext cx="425815" cy="182492"/>
      </dsp:txXfrm>
    </dsp:sp>
    <dsp:sp modelId="{934E6141-4F70-4B68-A22D-E86542B81605}">
      <dsp:nvSpPr>
        <dsp:cNvPr id="0" name=""/>
        <dsp:cNvSpPr/>
      </dsp:nvSpPr>
      <dsp:spPr>
        <a:xfrm rot="5400000">
          <a:off x="1704338" y="1853620"/>
          <a:ext cx="395399" cy="29524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>
              <a:solidFill>
                <a:srgbClr val="0000CC"/>
              </a:solidFill>
            </a:rPr>
            <a:t>Create Test Report</a:t>
          </a:r>
          <a:endParaRPr lang="en-US" sz="2300" b="1" kern="1200" dirty="0">
            <a:solidFill>
              <a:srgbClr val="0000CC"/>
            </a:solidFill>
          </a:endParaRPr>
        </a:p>
      </dsp:txBody>
      <dsp:txXfrm rot="-5400000">
        <a:off x="425815" y="3151445"/>
        <a:ext cx="2933143" cy="356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7697" y="90619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0" y="207548"/>
        <a:ext cx="409252" cy="175394"/>
      </dsp:txXfrm>
    </dsp:sp>
    <dsp:sp modelId="{49552F2D-29E2-490E-A96D-3705F94300C8}">
      <dsp:nvSpPr>
        <dsp:cNvPr id="0" name=""/>
        <dsp:cNvSpPr/>
      </dsp:nvSpPr>
      <dsp:spPr>
        <a:xfrm rot="5400000">
          <a:off x="1770744" y="-1358569"/>
          <a:ext cx="3802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rgbClr val="0000CC"/>
              </a:solidFill>
            </a:rPr>
            <a:t>Create Test Plan</a:t>
          </a:r>
          <a:endParaRPr lang="en-US" sz="2200" b="1" kern="1200" dirty="0">
            <a:solidFill>
              <a:srgbClr val="0000CC"/>
            </a:solidFill>
          </a:endParaRPr>
        </a:p>
      </dsp:txBody>
      <dsp:txXfrm rot="-5400000">
        <a:off x="409253" y="21483"/>
        <a:ext cx="3084643" cy="343098"/>
      </dsp:txXfrm>
    </dsp:sp>
    <dsp:sp modelId="{DFBB8974-7007-4C1E-B792-EA7B8AED14FD}">
      <dsp:nvSpPr>
        <dsp:cNvPr id="0" name=""/>
        <dsp:cNvSpPr/>
      </dsp:nvSpPr>
      <dsp:spPr>
        <a:xfrm rot="5400000">
          <a:off x="-87697" y="587597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704526"/>
        <a:ext cx="409252" cy="175394"/>
      </dsp:txXfrm>
    </dsp:sp>
    <dsp:sp modelId="{60115B81-DD72-4053-A292-CF8891DA643C}">
      <dsp:nvSpPr>
        <dsp:cNvPr id="0" name=""/>
        <dsp:cNvSpPr/>
      </dsp:nvSpPr>
      <dsp:spPr>
        <a:xfrm rot="5400000">
          <a:off x="1770844" y="-861691"/>
          <a:ext cx="3800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Case</a:t>
          </a:r>
          <a:endParaRPr lang="en-US" sz="2200" kern="1200" dirty="0"/>
        </a:p>
      </dsp:txBody>
      <dsp:txXfrm rot="-5400000">
        <a:off x="409253" y="518451"/>
        <a:ext cx="3084653" cy="342918"/>
      </dsp:txXfrm>
    </dsp:sp>
    <dsp:sp modelId="{2D51C8AF-4F0A-4674-AFE4-AE215A500271}">
      <dsp:nvSpPr>
        <dsp:cNvPr id="0" name=""/>
        <dsp:cNvSpPr/>
      </dsp:nvSpPr>
      <dsp:spPr>
        <a:xfrm rot="5400000">
          <a:off x="-87697" y="1084575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0" y="1201504"/>
        <a:ext cx="409252" cy="175394"/>
      </dsp:txXfrm>
    </dsp:sp>
    <dsp:sp modelId="{A8F5E06D-5887-4E96-ACDE-89712037F67B}">
      <dsp:nvSpPr>
        <dsp:cNvPr id="0" name=""/>
        <dsp:cNvSpPr/>
      </dsp:nvSpPr>
      <dsp:spPr>
        <a:xfrm rot="5400000">
          <a:off x="1770844" y="-364713"/>
          <a:ext cx="3800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Review Test Case</a:t>
          </a:r>
          <a:endParaRPr lang="en-US" sz="2200" kern="1200" dirty="0"/>
        </a:p>
      </dsp:txBody>
      <dsp:txXfrm rot="-5400000">
        <a:off x="409253" y="1015429"/>
        <a:ext cx="3084653" cy="342918"/>
      </dsp:txXfrm>
    </dsp:sp>
    <dsp:sp modelId="{B22E6E98-59B7-4C95-89E2-E6796C3F88A0}">
      <dsp:nvSpPr>
        <dsp:cNvPr id="0" name=""/>
        <dsp:cNvSpPr/>
      </dsp:nvSpPr>
      <dsp:spPr>
        <a:xfrm rot="5400000">
          <a:off x="-87697" y="1581554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0" y="1698483"/>
        <a:ext cx="409252" cy="175394"/>
      </dsp:txXfrm>
    </dsp:sp>
    <dsp:sp modelId="{C5D01A4D-DF2B-459F-BD5B-2354D831EE16}">
      <dsp:nvSpPr>
        <dsp:cNvPr id="0" name=""/>
        <dsp:cNvSpPr/>
      </dsp:nvSpPr>
      <dsp:spPr>
        <a:xfrm rot="5400000">
          <a:off x="1770844" y="132265"/>
          <a:ext cx="3800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Execute Test</a:t>
          </a:r>
          <a:endParaRPr lang="en-US" sz="2200" kern="1200" dirty="0"/>
        </a:p>
      </dsp:txBody>
      <dsp:txXfrm rot="-5400000">
        <a:off x="409253" y="1512408"/>
        <a:ext cx="3084653" cy="342918"/>
      </dsp:txXfrm>
    </dsp:sp>
    <dsp:sp modelId="{61698469-9035-485C-B794-F7092A6B6558}">
      <dsp:nvSpPr>
        <dsp:cNvPr id="0" name=""/>
        <dsp:cNvSpPr/>
      </dsp:nvSpPr>
      <dsp:spPr>
        <a:xfrm rot="5400000">
          <a:off x="-87697" y="2078532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0" y="2195461"/>
        <a:ext cx="409252" cy="175394"/>
      </dsp:txXfrm>
    </dsp:sp>
    <dsp:sp modelId="{19AADC4B-EFAF-4D2E-B95D-916358353718}">
      <dsp:nvSpPr>
        <dsp:cNvPr id="0" name=""/>
        <dsp:cNvSpPr/>
      </dsp:nvSpPr>
      <dsp:spPr>
        <a:xfrm rot="5400000">
          <a:off x="1770844" y="629243"/>
          <a:ext cx="3800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Log Bug</a:t>
          </a:r>
          <a:endParaRPr lang="en-US" sz="2200" kern="1200" dirty="0"/>
        </a:p>
      </dsp:txBody>
      <dsp:txXfrm rot="-5400000">
        <a:off x="409253" y="2009386"/>
        <a:ext cx="3084653" cy="342918"/>
      </dsp:txXfrm>
    </dsp:sp>
    <dsp:sp modelId="{D01DA817-AEB0-440B-80EF-6AA64165322B}">
      <dsp:nvSpPr>
        <dsp:cNvPr id="0" name=""/>
        <dsp:cNvSpPr/>
      </dsp:nvSpPr>
      <dsp:spPr>
        <a:xfrm rot="5400000">
          <a:off x="-87697" y="2575510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0" y="2692439"/>
        <a:ext cx="409252" cy="175394"/>
      </dsp:txXfrm>
    </dsp:sp>
    <dsp:sp modelId="{8758A221-E4DB-43EA-8BDA-16ECF880DAD0}">
      <dsp:nvSpPr>
        <dsp:cNvPr id="0" name=""/>
        <dsp:cNvSpPr/>
      </dsp:nvSpPr>
      <dsp:spPr>
        <a:xfrm rot="5400000">
          <a:off x="1770844" y="1126221"/>
          <a:ext cx="3800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Re-test</a:t>
          </a:r>
          <a:endParaRPr lang="en-US" sz="2200" kern="1200" dirty="0"/>
        </a:p>
      </dsp:txBody>
      <dsp:txXfrm rot="-5400000">
        <a:off x="409253" y="2506364"/>
        <a:ext cx="3084653" cy="342918"/>
      </dsp:txXfrm>
    </dsp:sp>
    <dsp:sp modelId="{8B74F8D1-E273-4B6D-AFAD-EFBD9A8FE0B6}">
      <dsp:nvSpPr>
        <dsp:cNvPr id="0" name=""/>
        <dsp:cNvSpPr/>
      </dsp:nvSpPr>
      <dsp:spPr>
        <a:xfrm rot="5400000">
          <a:off x="-87697" y="3072488"/>
          <a:ext cx="584646" cy="4092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0" y="3189417"/>
        <a:ext cx="409252" cy="175394"/>
      </dsp:txXfrm>
    </dsp:sp>
    <dsp:sp modelId="{934E6141-4F70-4B68-A22D-E86542B81605}">
      <dsp:nvSpPr>
        <dsp:cNvPr id="0" name=""/>
        <dsp:cNvSpPr/>
      </dsp:nvSpPr>
      <dsp:spPr>
        <a:xfrm rot="5400000">
          <a:off x="1770844" y="1623200"/>
          <a:ext cx="380020" cy="31032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Report</a:t>
          </a:r>
          <a:endParaRPr lang="en-US" sz="2200" kern="1200" dirty="0"/>
        </a:p>
      </dsp:txBody>
      <dsp:txXfrm rot="-5400000">
        <a:off x="409253" y="3003343"/>
        <a:ext cx="3084653" cy="3429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8394" y="91543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209403"/>
        <a:ext cx="412507" cy="176788"/>
      </dsp:txXfrm>
    </dsp:sp>
    <dsp:sp modelId="{49552F2D-29E2-490E-A96D-3705F94300C8}">
      <dsp:nvSpPr>
        <dsp:cNvPr id="0" name=""/>
        <dsp:cNvSpPr/>
      </dsp:nvSpPr>
      <dsp:spPr>
        <a:xfrm rot="5400000">
          <a:off x="1696636" y="-1280980"/>
          <a:ext cx="383243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rgbClr val="0000CC"/>
              </a:solidFill>
            </a:rPr>
            <a:t>Create Test Plan</a:t>
          </a:r>
          <a:endParaRPr lang="en-US" sz="2200" b="1" kern="1200" dirty="0">
            <a:solidFill>
              <a:srgbClr val="0000CC"/>
            </a:solidFill>
          </a:endParaRPr>
        </a:p>
      </dsp:txBody>
      <dsp:txXfrm rot="-5400000">
        <a:off x="412507" y="21857"/>
        <a:ext cx="2932794" cy="345827"/>
      </dsp:txXfrm>
    </dsp:sp>
    <dsp:sp modelId="{DFBB8974-7007-4C1E-B792-EA7B8AED14FD}">
      <dsp:nvSpPr>
        <dsp:cNvPr id="0" name=""/>
        <dsp:cNvSpPr/>
      </dsp:nvSpPr>
      <dsp:spPr>
        <a:xfrm rot="5400000">
          <a:off x="-88394" y="593301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711161"/>
        <a:ext cx="412507" cy="176788"/>
      </dsp:txXfrm>
    </dsp:sp>
    <dsp:sp modelId="{60115B81-DD72-4053-A292-CF8891DA643C}">
      <dsp:nvSpPr>
        <dsp:cNvPr id="0" name=""/>
        <dsp:cNvSpPr/>
      </dsp:nvSpPr>
      <dsp:spPr>
        <a:xfrm rot="5400000">
          <a:off x="1696737" y="-779322"/>
          <a:ext cx="383042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Case</a:t>
          </a:r>
          <a:endParaRPr lang="en-US" sz="2200" kern="1200" dirty="0"/>
        </a:p>
      </dsp:txBody>
      <dsp:txXfrm rot="-5400000">
        <a:off x="412508" y="523606"/>
        <a:ext cx="2932803" cy="345644"/>
      </dsp:txXfrm>
    </dsp:sp>
    <dsp:sp modelId="{2D51C8AF-4F0A-4674-AFE4-AE215A500271}">
      <dsp:nvSpPr>
        <dsp:cNvPr id="0" name=""/>
        <dsp:cNvSpPr/>
      </dsp:nvSpPr>
      <dsp:spPr>
        <a:xfrm rot="5400000">
          <a:off x="-88394" y="1095059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212919"/>
        <a:ext cx="412507" cy="176788"/>
      </dsp:txXfrm>
    </dsp:sp>
    <dsp:sp modelId="{A8F5E06D-5887-4E96-ACDE-89712037F67B}">
      <dsp:nvSpPr>
        <dsp:cNvPr id="0" name=""/>
        <dsp:cNvSpPr/>
      </dsp:nvSpPr>
      <dsp:spPr>
        <a:xfrm rot="5400000">
          <a:off x="1696737" y="-277564"/>
          <a:ext cx="383042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Review Test Case</a:t>
          </a:r>
          <a:endParaRPr lang="en-US" sz="2200" kern="1200" dirty="0"/>
        </a:p>
      </dsp:txBody>
      <dsp:txXfrm rot="-5400000">
        <a:off x="412508" y="1025364"/>
        <a:ext cx="2932803" cy="345644"/>
      </dsp:txXfrm>
    </dsp:sp>
    <dsp:sp modelId="{B22E6E98-59B7-4C95-89E2-E6796C3F88A0}">
      <dsp:nvSpPr>
        <dsp:cNvPr id="0" name=""/>
        <dsp:cNvSpPr/>
      </dsp:nvSpPr>
      <dsp:spPr>
        <a:xfrm rot="5400000">
          <a:off x="-88394" y="1596817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714677"/>
        <a:ext cx="412507" cy="176788"/>
      </dsp:txXfrm>
    </dsp:sp>
    <dsp:sp modelId="{C5D01A4D-DF2B-459F-BD5B-2354D831EE16}">
      <dsp:nvSpPr>
        <dsp:cNvPr id="0" name=""/>
        <dsp:cNvSpPr/>
      </dsp:nvSpPr>
      <dsp:spPr>
        <a:xfrm rot="5400000">
          <a:off x="1696737" y="224193"/>
          <a:ext cx="383042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Execute Test</a:t>
          </a:r>
          <a:endParaRPr lang="en-US" sz="2200" kern="1200" dirty="0"/>
        </a:p>
      </dsp:txBody>
      <dsp:txXfrm rot="-5400000">
        <a:off x="412508" y="1527122"/>
        <a:ext cx="2932803" cy="345644"/>
      </dsp:txXfrm>
    </dsp:sp>
    <dsp:sp modelId="{61698469-9035-485C-B794-F7092A6B6558}">
      <dsp:nvSpPr>
        <dsp:cNvPr id="0" name=""/>
        <dsp:cNvSpPr/>
      </dsp:nvSpPr>
      <dsp:spPr>
        <a:xfrm rot="5400000">
          <a:off x="-88394" y="2098576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216436"/>
        <a:ext cx="412507" cy="176788"/>
      </dsp:txXfrm>
    </dsp:sp>
    <dsp:sp modelId="{19AADC4B-EFAF-4D2E-B95D-916358353718}">
      <dsp:nvSpPr>
        <dsp:cNvPr id="0" name=""/>
        <dsp:cNvSpPr/>
      </dsp:nvSpPr>
      <dsp:spPr>
        <a:xfrm rot="5400000">
          <a:off x="1696737" y="725951"/>
          <a:ext cx="383042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Log Bug</a:t>
          </a:r>
          <a:endParaRPr lang="en-US" sz="2200" kern="1200" dirty="0"/>
        </a:p>
      </dsp:txBody>
      <dsp:txXfrm rot="-5400000">
        <a:off x="412508" y="2028880"/>
        <a:ext cx="2932803" cy="345644"/>
      </dsp:txXfrm>
    </dsp:sp>
    <dsp:sp modelId="{D01DA817-AEB0-440B-80EF-6AA64165322B}">
      <dsp:nvSpPr>
        <dsp:cNvPr id="0" name=""/>
        <dsp:cNvSpPr/>
      </dsp:nvSpPr>
      <dsp:spPr>
        <a:xfrm rot="5400000">
          <a:off x="-88394" y="2600334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718194"/>
        <a:ext cx="412507" cy="176788"/>
      </dsp:txXfrm>
    </dsp:sp>
    <dsp:sp modelId="{8758A221-E4DB-43EA-8BDA-16ECF880DAD0}">
      <dsp:nvSpPr>
        <dsp:cNvPr id="0" name=""/>
        <dsp:cNvSpPr/>
      </dsp:nvSpPr>
      <dsp:spPr>
        <a:xfrm rot="5400000">
          <a:off x="1696737" y="1227709"/>
          <a:ext cx="383042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Re-test</a:t>
          </a:r>
          <a:endParaRPr lang="en-US" sz="2200" kern="1200" dirty="0"/>
        </a:p>
      </dsp:txBody>
      <dsp:txXfrm rot="-5400000">
        <a:off x="412508" y="2530638"/>
        <a:ext cx="2932803" cy="345644"/>
      </dsp:txXfrm>
    </dsp:sp>
    <dsp:sp modelId="{8B74F8D1-E273-4B6D-AFAD-EFBD9A8FE0B6}">
      <dsp:nvSpPr>
        <dsp:cNvPr id="0" name=""/>
        <dsp:cNvSpPr/>
      </dsp:nvSpPr>
      <dsp:spPr>
        <a:xfrm rot="5400000">
          <a:off x="-88394" y="3102092"/>
          <a:ext cx="589295" cy="4125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219952"/>
        <a:ext cx="412507" cy="176788"/>
      </dsp:txXfrm>
    </dsp:sp>
    <dsp:sp modelId="{934E6141-4F70-4B68-A22D-E86542B81605}">
      <dsp:nvSpPr>
        <dsp:cNvPr id="0" name=""/>
        <dsp:cNvSpPr/>
      </dsp:nvSpPr>
      <dsp:spPr>
        <a:xfrm rot="5400000">
          <a:off x="1696737" y="1729467"/>
          <a:ext cx="383042" cy="29515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Report</a:t>
          </a:r>
          <a:endParaRPr lang="en-US" sz="2200" kern="1200" dirty="0"/>
        </a:p>
      </dsp:txBody>
      <dsp:txXfrm rot="-5400000">
        <a:off x="412508" y="3032396"/>
        <a:ext cx="2932803" cy="345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7934" y="90152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207397"/>
        <a:ext cx="410360" cy="175869"/>
      </dsp:txXfrm>
    </dsp:sp>
    <dsp:sp modelId="{49552F2D-29E2-490E-A96D-3705F94300C8}">
      <dsp:nvSpPr>
        <dsp:cNvPr id="0" name=""/>
        <dsp:cNvSpPr/>
      </dsp:nvSpPr>
      <dsp:spPr>
        <a:xfrm rot="5400000">
          <a:off x="1693687" y="-1281108"/>
          <a:ext cx="3812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rgbClr val="0000CC"/>
              </a:solidFill>
            </a:rPr>
            <a:t>Create Test Plan</a:t>
          </a:r>
          <a:endParaRPr lang="en-US" sz="2200" b="1" kern="1200" dirty="0">
            <a:solidFill>
              <a:srgbClr val="0000CC"/>
            </a:solidFill>
          </a:endParaRPr>
        </a:p>
      </dsp:txBody>
      <dsp:txXfrm rot="-5400000">
        <a:off x="410361" y="20829"/>
        <a:ext cx="2929291" cy="344027"/>
      </dsp:txXfrm>
    </dsp:sp>
    <dsp:sp modelId="{DFBB8974-7007-4C1E-B792-EA7B8AED14FD}">
      <dsp:nvSpPr>
        <dsp:cNvPr id="0" name=""/>
        <dsp:cNvSpPr/>
      </dsp:nvSpPr>
      <dsp:spPr>
        <a:xfrm rot="5400000">
          <a:off x="-87934" y="588713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705958"/>
        <a:ext cx="410360" cy="175869"/>
      </dsp:txXfrm>
    </dsp:sp>
    <dsp:sp modelId="{60115B81-DD72-4053-A292-CF8891DA643C}">
      <dsp:nvSpPr>
        <dsp:cNvPr id="0" name=""/>
        <dsp:cNvSpPr/>
      </dsp:nvSpPr>
      <dsp:spPr>
        <a:xfrm rot="5400000">
          <a:off x="1693787" y="-782646"/>
          <a:ext cx="3810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Case</a:t>
          </a:r>
          <a:endParaRPr lang="en-US" sz="2200" kern="1200" dirty="0"/>
        </a:p>
      </dsp:txBody>
      <dsp:txXfrm rot="-5400000">
        <a:off x="410361" y="519381"/>
        <a:ext cx="2929301" cy="343847"/>
      </dsp:txXfrm>
    </dsp:sp>
    <dsp:sp modelId="{2D51C8AF-4F0A-4674-AFE4-AE215A500271}">
      <dsp:nvSpPr>
        <dsp:cNvPr id="0" name=""/>
        <dsp:cNvSpPr/>
      </dsp:nvSpPr>
      <dsp:spPr>
        <a:xfrm rot="5400000">
          <a:off x="-87934" y="1087275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204520"/>
        <a:ext cx="410360" cy="175869"/>
      </dsp:txXfrm>
    </dsp:sp>
    <dsp:sp modelId="{A8F5E06D-5887-4E96-ACDE-89712037F67B}">
      <dsp:nvSpPr>
        <dsp:cNvPr id="0" name=""/>
        <dsp:cNvSpPr/>
      </dsp:nvSpPr>
      <dsp:spPr>
        <a:xfrm rot="5400000">
          <a:off x="1693787" y="-284085"/>
          <a:ext cx="3810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Review Test Case</a:t>
          </a:r>
          <a:endParaRPr lang="en-US" sz="2200" kern="1200" dirty="0"/>
        </a:p>
      </dsp:txBody>
      <dsp:txXfrm rot="-5400000">
        <a:off x="410361" y="1017942"/>
        <a:ext cx="2929301" cy="343847"/>
      </dsp:txXfrm>
    </dsp:sp>
    <dsp:sp modelId="{B22E6E98-59B7-4C95-89E2-E6796C3F88A0}">
      <dsp:nvSpPr>
        <dsp:cNvPr id="0" name=""/>
        <dsp:cNvSpPr/>
      </dsp:nvSpPr>
      <dsp:spPr>
        <a:xfrm rot="5400000">
          <a:off x="-87934" y="1585836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703081"/>
        <a:ext cx="410360" cy="175869"/>
      </dsp:txXfrm>
    </dsp:sp>
    <dsp:sp modelId="{C5D01A4D-DF2B-459F-BD5B-2354D831EE16}">
      <dsp:nvSpPr>
        <dsp:cNvPr id="0" name=""/>
        <dsp:cNvSpPr/>
      </dsp:nvSpPr>
      <dsp:spPr>
        <a:xfrm rot="5400000">
          <a:off x="1693787" y="214475"/>
          <a:ext cx="3810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Execute Test</a:t>
          </a:r>
          <a:endParaRPr lang="en-US" sz="2200" kern="1200" dirty="0"/>
        </a:p>
      </dsp:txBody>
      <dsp:txXfrm rot="-5400000">
        <a:off x="410361" y="1516503"/>
        <a:ext cx="2929301" cy="343847"/>
      </dsp:txXfrm>
    </dsp:sp>
    <dsp:sp modelId="{61698469-9035-485C-B794-F7092A6B6558}">
      <dsp:nvSpPr>
        <dsp:cNvPr id="0" name=""/>
        <dsp:cNvSpPr/>
      </dsp:nvSpPr>
      <dsp:spPr>
        <a:xfrm rot="5400000">
          <a:off x="-87934" y="2084397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201642"/>
        <a:ext cx="410360" cy="175869"/>
      </dsp:txXfrm>
    </dsp:sp>
    <dsp:sp modelId="{19AADC4B-EFAF-4D2E-B95D-916358353718}">
      <dsp:nvSpPr>
        <dsp:cNvPr id="0" name=""/>
        <dsp:cNvSpPr/>
      </dsp:nvSpPr>
      <dsp:spPr>
        <a:xfrm rot="5400000">
          <a:off x="1693787" y="713037"/>
          <a:ext cx="3810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Log Bug</a:t>
          </a:r>
          <a:endParaRPr lang="en-US" sz="2200" kern="1200" dirty="0"/>
        </a:p>
      </dsp:txBody>
      <dsp:txXfrm rot="-5400000">
        <a:off x="410361" y="2015065"/>
        <a:ext cx="2929301" cy="343847"/>
      </dsp:txXfrm>
    </dsp:sp>
    <dsp:sp modelId="{D01DA817-AEB0-440B-80EF-6AA64165322B}">
      <dsp:nvSpPr>
        <dsp:cNvPr id="0" name=""/>
        <dsp:cNvSpPr/>
      </dsp:nvSpPr>
      <dsp:spPr>
        <a:xfrm rot="5400000">
          <a:off x="-87934" y="2582959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700204"/>
        <a:ext cx="410360" cy="175869"/>
      </dsp:txXfrm>
    </dsp:sp>
    <dsp:sp modelId="{8758A221-E4DB-43EA-8BDA-16ECF880DAD0}">
      <dsp:nvSpPr>
        <dsp:cNvPr id="0" name=""/>
        <dsp:cNvSpPr/>
      </dsp:nvSpPr>
      <dsp:spPr>
        <a:xfrm rot="5400000">
          <a:off x="1693787" y="1211598"/>
          <a:ext cx="3810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Re-test</a:t>
          </a:r>
          <a:endParaRPr lang="en-US" sz="2200" kern="1200" dirty="0"/>
        </a:p>
      </dsp:txBody>
      <dsp:txXfrm rot="-5400000">
        <a:off x="410361" y="2513626"/>
        <a:ext cx="2929301" cy="343847"/>
      </dsp:txXfrm>
    </dsp:sp>
    <dsp:sp modelId="{8B74F8D1-E273-4B6D-AFAD-EFBD9A8FE0B6}">
      <dsp:nvSpPr>
        <dsp:cNvPr id="0" name=""/>
        <dsp:cNvSpPr/>
      </dsp:nvSpPr>
      <dsp:spPr>
        <a:xfrm rot="5400000">
          <a:off x="-87934" y="3081520"/>
          <a:ext cx="586229" cy="4103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198765"/>
        <a:ext cx="410360" cy="175869"/>
      </dsp:txXfrm>
    </dsp:sp>
    <dsp:sp modelId="{934E6141-4F70-4B68-A22D-E86542B81605}">
      <dsp:nvSpPr>
        <dsp:cNvPr id="0" name=""/>
        <dsp:cNvSpPr/>
      </dsp:nvSpPr>
      <dsp:spPr>
        <a:xfrm rot="5400000">
          <a:off x="1693787" y="1710159"/>
          <a:ext cx="381049" cy="2947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Report</a:t>
          </a:r>
          <a:endParaRPr lang="en-US" sz="2200" kern="1200" dirty="0"/>
        </a:p>
      </dsp:txBody>
      <dsp:txXfrm rot="-5400000">
        <a:off x="410361" y="3012187"/>
        <a:ext cx="2929301" cy="343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4040" y="87105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199160"/>
        <a:ext cx="392189" cy="168081"/>
      </dsp:txXfrm>
    </dsp:sp>
    <dsp:sp modelId="{49552F2D-29E2-490E-A96D-3705F94300C8}">
      <dsp:nvSpPr>
        <dsp:cNvPr id="0" name=""/>
        <dsp:cNvSpPr/>
      </dsp:nvSpPr>
      <dsp:spPr>
        <a:xfrm rot="5400000">
          <a:off x="1610482" y="-1215227"/>
          <a:ext cx="364367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Create Test Plan</a:t>
          </a:r>
          <a:endParaRPr lang="en-US" sz="2100" kern="1200" dirty="0"/>
        </a:p>
      </dsp:txBody>
      <dsp:txXfrm rot="-5400000">
        <a:off x="392190" y="20852"/>
        <a:ext cx="2783166" cy="328793"/>
      </dsp:txXfrm>
    </dsp:sp>
    <dsp:sp modelId="{DFBB8974-7007-4C1E-B792-EA7B8AED14FD}">
      <dsp:nvSpPr>
        <dsp:cNvPr id="0" name=""/>
        <dsp:cNvSpPr/>
      </dsp:nvSpPr>
      <dsp:spPr>
        <a:xfrm rot="5400000">
          <a:off x="-84040" y="559054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671109"/>
        <a:ext cx="392189" cy="168081"/>
      </dsp:txXfrm>
    </dsp:sp>
    <dsp:sp modelId="{60115B81-DD72-4053-A292-CF8891DA643C}">
      <dsp:nvSpPr>
        <dsp:cNvPr id="0" name=""/>
        <dsp:cNvSpPr/>
      </dsp:nvSpPr>
      <dsp:spPr>
        <a:xfrm rot="5400000">
          <a:off x="1610578" y="-743374"/>
          <a:ext cx="364176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>
              <a:solidFill>
                <a:srgbClr val="0000CC"/>
              </a:solidFill>
            </a:rPr>
            <a:t>Create Test Case</a:t>
          </a:r>
          <a:endParaRPr lang="en-US" sz="2100" b="1" kern="1200" dirty="0">
            <a:solidFill>
              <a:srgbClr val="0000CC"/>
            </a:solidFill>
          </a:endParaRPr>
        </a:p>
      </dsp:txBody>
      <dsp:txXfrm rot="-5400000">
        <a:off x="392190" y="492792"/>
        <a:ext cx="2783175" cy="328620"/>
      </dsp:txXfrm>
    </dsp:sp>
    <dsp:sp modelId="{2D51C8AF-4F0A-4674-AFE4-AE215A500271}">
      <dsp:nvSpPr>
        <dsp:cNvPr id="0" name=""/>
        <dsp:cNvSpPr/>
      </dsp:nvSpPr>
      <dsp:spPr>
        <a:xfrm rot="5400000">
          <a:off x="-84040" y="1031004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143059"/>
        <a:ext cx="392189" cy="168081"/>
      </dsp:txXfrm>
    </dsp:sp>
    <dsp:sp modelId="{A8F5E06D-5887-4E96-ACDE-89712037F67B}">
      <dsp:nvSpPr>
        <dsp:cNvPr id="0" name=""/>
        <dsp:cNvSpPr/>
      </dsp:nvSpPr>
      <dsp:spPr>
        <a:xfrm rot="5400000">
          <a:off x="1610578" y="-271425"/>
          <a:ext cx="364176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Review Test Case</a:t>
          </a:r>
          <a:endParaRPr lang="en-US" sz="2100" kern="1200" dirty="0"/>
        </a:p>
      </dsp:txBody>
      <dsp:txXfrm rot="-5400000">
        <a:off x="392190" y="964741"/>
        <a:ext cx="2783175" cy="328620"/>
      </dsp:txXfrm>
    </dsp:sp>
    <dsp:sp modelId="{B22E6E98-59B7-4C95-89E2-E6796C3F88A0}">
      <dsp:nvSpPr>
        <dsp:cNvPr id="0" name=""/>
        <dsp:cNvSpPr/>
      </dsp:nvSpPr>
      <dsp:spPr>
        <a:xfrm rot="5400000">
          <a:off x="-84040" y="1502953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615008"/>
        <a:ext cx="392189" cy="168081"/>
      </dsp:txXfrm>
    </dsp:sp>
    <dsp:sp modelId="{C5D01A4D-DF2B-459F-BD5B-2354D831EE16}">
      <dsp:nvSpPr>
        <dsp:cNvPr id="0" name=""/>
        <dsp:cNvSpPr/>
      </dsp:nvSpPr>
      <dsp:spPr>
        <a:xfrm rot="5400000">
          <a:off x="1610578" y="200523"/>
          <a:ext cx="364176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Execute Test</a:t>
          </a:r>
          <a:endParaRPr lang="en-US" sz="2100" kern="1200" dirty="0"/>
        </a:p>
      </dsp:txBody>
      <dsp:txXfrm rot="-5400000">
        <a:off x="392190" y="1436689"/>
        <a:ext cx="2783175" cy="328620"/>
      </dsp:txXfrm>
    </dsp:sp>
    <dsp:sp modelId="{61698469-9035-485C-B794-F7092A6B6558}">
      <dsp:nvSpPr>
        <dsp:cNvPr id="0" name=""/>
        <dsp:cNvSpPr/>
      </dsp:nvSpPr>
      <dsp:spPr>
        <a:xfrm rot="5400000">
          <a:off x="-84040" y="1974902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086957"/>
        <a:ext cx="392189" cy="168081"/>
      </dsp:txXfrm>
    </dsp:sp>
    <dsp:sp modelId="{19AADC4B-EFAF-4D2E-B95D-916358353718}">
      <dsp:nvSpPr>
        <dsp:cNvPr id="0" name=""/>
        <dsp:cNvSpPr/>
      </dsp:nvSpPr>
      <dsp:spPr>
        <a:xfrm rot="5400000">
          <a:off x="1610578" y="672473"/>
          <a:ext cx="364176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Log Bug</a:t>
          </a:r>
          <a:endParaRPr lang="en-US" sz="2100" kern="1200" dirty="0"/>
        </a:p>
      </dsp:txBody>
      <dsp:txXfrm rot="-5400000">
        <a:off x="392190" y="1908639"/>
        <a:ext cx="2783175" cy="328620"/>
      </dsp:txXfrm>
    </dsp:sp>
    <dsp:sp modelId="{D01DA817-AEB0-440B-80EF-6AA64165322B}">
      <dsp:nvSpPr>
        <dsp:cNvPr id="0" name=""/>
        <dsp:cNvSpPr/>
      </dsp:nvSpPr>
      <dsp:spPr>
        <a:xfrm rot="5400000">
          <a:off x="-84040" y="2446851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558906"/>
        <a:ext cx="392189" cy="168081"/>
      </dsp:txXfrm>
    </dsp:sp>
    <dsp:sp modelId="{8758A221-E4DB-43EA-8BDA-16ECF880DAD0}">
      <dsp:nvSpPr>
        <dsp:cNvPr id="0" name=""/>
        <dsp:cNvSpPr/>
      </dsp:nvSpPr>
      <dsp:spPr>
        <a:xfrm rot="5400000">
          <a:off x="1610578" y="1144422"/>
          <a:ext cx="364176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Re-test</a:t>
          </a:r>
          <a:endParaRPr lang="en-US" sz="2100" kern="1200" dirty="0"/>
        </a:p>
      </dsp:txBody>
      <dsp:txXfrm rot="-5400000">
        <a:off x="392190" y="2380588"/>
        <a:ext cx="2783175" cy="328620"/>
      </dsp:txXfrm>
    </dsp:sp>
    <dsp:sp modelId="{8B74F8D1-E273-4B6D-AFAD-EFBD9A8FE0B6}">
      <dsp:nvSpPr>
        <dsp:cNvPr id="0" name=""/>
        <dsp:cNvSpPr/>
      </dsp:nvSpPr>
      <dsp:spPr>
        <a:xfrm rot="5400000">
          <a:off x="-84040" y="2918800"/>
          <a:ext cx="560270" cy="3921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030855"/>
        <a:ext cx="392189" cy="168081"/>
      </dsp:txXfrm>
    </dsp:sp>
    <dsp:sp modelId="{934E6141-4F70-4B68-A22D-E86542B81605}">
      <dsp:nvSpPr>
        <dsp:cNvPr id="0" name=""/>
        <dsp:cNvSpPr/>
      </dsp:nvSpPr>
      <dsp:spPr>
        <a:xfrm rot="5400000">
          <a:off x="1610578" y="1616371"/>
          <a:ext cx="364176" cy="2800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Create Test Report</a:t>
          </a:r>
          <a:endParaRPr lang="en-US" sz="2100" kern="1200" dirty="0"/>
        </a:p>
      </dsp:txBody>
      <dsp:txXfrm rot="-5400000">
        <a:off x="392190" y="2852537"/>
        <a:ext cx="2783175" cy="328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5502" y="88358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202361"/>
        <a:ext cx="399009" cy="171004"/>
      </dsp:txXfrm>
    </dsp:sp>
    <dsp:sp modelId="{49552F2D-29E2-490E-A96D-3705F94300C8}">
      <dsp:nvSpPr>
        <dsp:cNvPr id="0" name=""/>
        <dsp:cNvSpPr/>
      </dsp:nvSpPr>
      <dsp:spPr>
        <a:xfrm rot="5400000">
          <a:off x="1578792" y="-1176926"/>
          <a:ext cx="370703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Create Test Plan</a:t>
          </a:r>
          <a:endParaRPr lang="en-US" sz="2100" kern="1200" dirty="0"/>
        </a:p>
      </dsp:txBody>
      <dsp:txXfrm rot="-5400000">
        <a:off x="399009" y="20953"/>
        <a:ext cx="2712173" cy="334511"/>
      </dsp:txXfrm>
    </dsp:sp>
    <dsp:sp modelId="{DFBB8974-7007-4C1E-B792-EA7B8AED14FD}">
      <dsp:nvSpPr>
        <dsp:cNvPr id="0" name=""/>
        <dsp:cNvSpPr/>
      </dsp:nvSpPr>
      <dsp:spPr>
        <a:xfrm rot="5400000">
          <a:off x="-85502" y="570311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684314"/>
        <a:ext cx="399009" cy="171004"/>
      </dsp:txXfrm>
    </dsp:sp>
    <dsp:sp modelId="{60115B81-DD72-4053-A292-CF8891DA643C}">
      <dsp:nvSpPr>
        <dsp:cNvPr id="0" name=""/>
        <dsp:cNvSpPr/>
      </dsp:nvSpPr>
      <dsp:spPr>
        <a:xfrm rot="5400000">
          <a:off x="1578889" y="-695071"/>
          <a:ext cx="370508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Create Test Case</a:t>
          </a:r>
          <a:endParaRPr lang="en-US" sz="2100" kern="1200" dirty="0"/>
        </a:p>
      </dsp:txBody>
      <dsp:txXfrm rot="-5400000">
        <a:off x="399009" y="502896"/>
        <a:ext cx="2712182" cy="334334"/>
      </dsp:txXfrm>
    </dsp:sp>
    <dsp:sp modelId="{2D51C8AF-4F0A-4674-AFE4-AE215A500271}">
      <dsp:nvSpPr>
        <dsp:cNvPr id="0" name=""/>
        <dsp:cNvSpPr/>
      </dsp:nvSpPr>
      <dsp:spPr>
        <a:xfrm rot="5400000">
          <a:off x="-85502" y="1052264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166267"/>
        <a:ext cx="399009" cy="171004"/>
      </dsp:txXfrm>
    </dsp:sp>
    <dsp:sp modelId="{A8F5E06D-5887-4E96-ACDE-89712037F67B}">
      <dsp:nvSpPr>
        <dsp:cNvPr id="0" name=""/>
        <dsp:cNvSpPr/>
      </dsp:nvSpPr>
      <dsp:spPr>
        <a:xfrm rot="5400000">
          <a:off x="1578889" y="-213118"/>
          <a:ext cx="370508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Review Test Case</a:t>
          </a:r>
          <a:endParaRPr lang="en-US" sz="2100" kern="1200" dirty="0"/>
        </a:p>
      </dsp:txBody>
      <dsp:txXfrm rot="-5400000">
        <a:off x="399009" y="984849"/>
        <a:ext cx="2712182" cy="334334"/>
      </dsp:txXfrm>
    </dsp:sp>
    <dsp:sp modelId="{B22E6E98-59B7-4C95-89E2-E6796C3F88A0}">
      <dsp:nvSpPr>
        <dsp:cNvPr id="0" name=""/>
        <dsp:cNvSpPr/>
      </dsp:nvSpPr>
      <dsp:spPr>
        <a:xfrm rot="5400000">
          <a:off x="-85502" y="1534217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648220"/>
        <a:ext cx="399009" cy="171004"/>
      </dsp:txXfrm>
    </dsp:sp>
    <dsp:sp modelId="{C5D01A4D-DF2B-459F-BD5B-2354D831EE16}">
      <dsp:nvSpPr>
        <dsp:cNvPr id="0" name=""/>
        <dsp:cNvSpPr/>
      </dsp:nvSpPr>
      <dsp:spPr>
        <a:xfrm rot="5400000">
          <a:off x="1578889" y="268834"/>
          <a:ext cx="370508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1" kern="1200" dirty="0" smtClean="0">
              <a:solidFill>
                <a:srgbClr val="0000CC"/>
              </a:solidFill>
            </a:rPr>
            <a:t>Execute Test</a:t>
          </a:r>
          <a:endParaRPr lang="en-US" sz="2100" b="1" kern="1200" dirty="0">
            <a:solidFill>
              <a:srgbClr val="0000CC"/>
            </a:solidFill>
          </a:endParaRPr>
        </a:p>
      </dsp:txBody>
      <dsp:txXfrm rot="-5400000">
        <a:off x="399009" y="1466802"/>
        <a:ext cx="2712182" cy="334334"/>
      </dsp:txXfrm>
    </dsp:sp>
    <dsp:sp modelId="{61698469-9035-485C-B794-F7092A6B6558}">
      <dsp:nvSpPr>
        <dsp:cNvPr id="0" name=""/>
        <dsp:cNvSpPr/>
      </dsp:nvSpPr>
      <dsp:spPr>
        <a:xfrm rot="5400000">
          <a:off x="-85502" y="2016170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130173"/>
        <a:ext cx="399009" cy="171004"/>
      </dsp:txXfrm>
    </dsp:sp>
    <dsp:sp modelId="{19AADC4B-EFAF-4D2E-B95D-916358353718}">
      <dsp:nvSpPr>
        <dsp:cNvPr id="0" name=""/>
        <dsp:cNvSpPr/>
      </dsp:nvSpPr>
      <dsp:spPr>
        <a:xfrm rot="5400000">
          <a:off x="1578889" y="750787"/>
          <a:ext cx="370508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Log Bug</a:t>
          </a:r>
          <a:endParaRPr lang="en-US" sz="2100" kern="1200" dirty="0"/>
        </a:p>
      </dsp:txBody>
      <dsp:txXfrm rot="-5400000">
        <a:off x="399009" y="1948755"/>
        <a:ext cx="2712182" cy="334334"/>
      </dsp:txXfrm>
    </dsp:sp>
    <dsp:sp modelId="{D01DA817-AEB0-440B-80EF-6AA64165322B}">
      <dsp:nvSpPr>
        <dsp:cNvPr id="0" name=""/>
        <dsp:cNvSpPr/>
      </dsp:nvSpPr>
      <dsp:spPr>
        <a:xfrm rot="5400000">
          <a:off x="-85502" y="2498123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612126"/>
        <a:ext cx="399009" cy="171004"/>
      </dsp:txXfrm>
    </dsp:sp>
    <dsp:sp modelId="{8758A221-E4DB-43EA-8BDA-16ECF880DAD0}">
      <dsp:nvSpPr>
        <dsp:cNvPr id="0" name=""/>
        <dsp:cNvSpPr/>
      </dsp:nvSpPr>
      <dsp:spPr>
        <a:xfrm rot="5400000">
          <a:off x="1578889" y="1232740"/>
          <a:ext cx="370508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Re-test</a:t>
          </a:r>
          <a:endParaRPr lang="en-US" sz="2100" kern="1200" dirty="0"/>
        </a:p>
      </dsp:txBody>
      <dsp:txXfrm rot="-5400000">
        <a:off x="399009" y="2430708"/>
        <a:ext cx="2712182" cy="334334"/>
      </dsp:txXfrm>
    </dsp:sp>
    <dsp:sp modelId="{8B74F8D1-E273-4B6D-AFAD-EFBD9A8FE0B6}">
      <dsp:nvSpPr>
        <dsp:cNvPr id="0" name=""/>
        <dsp:cNvSpPr/>
      </dsp:nvSpPr>
      <dsp:spPr>
        <a:xfrm rot="5400000">
          <a:off x="-85502" y="2980076"/>
          <a:ext cx="570013" cy="3990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094079"/>
        <a:ext cx="399009" cy="171004"/>
      </dsp:txXfrm>
    </dsp:sp>
    <dsp:sp modelId="{934E6141-4F70-4B68-A22D-E86542B81605}">
      <dsp:nvSpPr>
        <dsp:cNvPr id="0" name=""/>
        <dsp:cNvSpPr/>
      </dsp:nvSpPr>
      <dsp:spPr>
        <a:xfrm rot="5400000">
          <a:off x="1578889" y="1714693"/>
          <a:ext cx="370508" cy="27302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Create Test Report</a:t>
          </a:r>
          <a:endParaRPr lang="en-US" sz="2100" kern="1200" dirty="0"/>
        </a:p>
      </dsp:txBody>
      <dsp:txXfrm rot="-5400000">
        <a:off x="399009" y="2912661"/>
        <a:ext cx="2712182" cy="3343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6953" y="89837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205775"/>
        <a:ext cx="405781" cy="173907"/>
      </dsp:txXfrm>
    </dsp:sp>
    <dsp:sp modelId="{49552F2D-29E2-490E-A96D-3705F94300C8}">
      <dsp:nvSpPr>
        <dsp:cNvPr id="0" name=""/>
        <dsp:cNvSpPr/>
      </dsp:nvSpPr>
      <dsp:spPr>
        <a:xfrm rot="5400000">
          <a:off x="1563702" y="-1155036"/>
          <a:ext cx="376995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Plan</a:t>
          </a:r>
          <a:endParaRPr lang="en-US" sz="2200" kern="1200" dirty="0"/>
        </a:p>
      </dsp:txBody>
      <dsp:txXfrm rot="-5400000">
        <a:off x="405782" y="21287"/>
        <a:ext cx="2674434" cy="340189"/>
      </dsp:txXfrm>
    </dsp:sp>
    <dsp:sp modelId="{DFBB8974-7007-4C1E-B792-EA7B8AED14FD}">
      <dsp:nvSpPr>
        <dsp:cNvPr id="0" name=""/>
        <dsp:cNvSpPr/>
      </dsp:nvSpPr>
      <dsp:spPr>
        <a:xfrm rot="5400000">
          <a:off x="-86953" y="581727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697665"/>
        <a:ext cx="405781" cy="173907"/>
      </dsp:txXfrm>
    </dsp:sp>
    <dsp:sp modelId="{60115B81-DD72-4053-A292-CF8891DA643C}">
      <dsp:nvSpPr>
        <dsp:cNvPr id="0" name=""/>
        <dsp:cNvSpPr/>
      </dsp:nvSpPr>
      <dsp:spPr>
        <a:xfrm rot="5400000">
          <a:off x="1563801" y="-663246"/>
          <a:ext cx="376797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Case</a:t>
          </a:r>
          <a:endParaRPr lang="en-US" sz="2200" kern="1200" dirty="0"/>
        </a:p>
      </dsp:txBody>
      <dsp:txXfrm rot="-5400000">
        <a:off x="405781" y="513168"/>
        <a:ext cx="2674443" cy="340009"/>
      </dsp:txXfrm>
    </dsp:sp>
    <dsp:sp modelId="{2D51C8AF-4F0A-4674-AFE4-AE215A500271}">
      <dsp:nvSpPr>
        <dsp:cNvPr id="0" name=""/>
        <dsp:cNvSpPr/>
      </dsp:nvSpPr>
      <dsp:spPr>
        <a:xfrm rot="5400000">
          <a:off x="-86953" y="1073616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189554"/>
        <a:ext cx="405781" cy="173907"/>
      </dsp:txXfrm>
    </dsp:sp>
    <dsp:sp modelId="{A8F5E06D-5887-4E96-ACDE-89712037F67B}">
      <dsp:nvSpPr>
        <dsp:cNvPr id="0" name=""/>
        <dsp:cNvSpPr/>
      </dsp:nvSpPr>
      <dsp:spPr>
        <a:xfrm rot="5400000">
          <a:off x="1563801" y="-171356"/>
          <a:ext cx="376797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Review Test Case</a:t>
          </a:r>
          <a:endParaRPr lang="en-US" sz="2200" kern="1200" dirty="0"/>
        </a:p>
      </dsp:txBody>
      <dsp:txXfrm rot="-5400000">
        <a:off x="405781" y="1005058"/>
        <a:ext cx="2674443" cy="340009"/>
      </dsp:txXfrm>
    </dsp:sp>
    <dsp:sp modelId="{B22E6E98-59B7-4C95-89E2-E6796C3F88A0}">
      <dsp:nvSpPr>
        <dsp:cNvPr id="0" name=""/>
        <dsp:cNvSpPr/>
      </dsp:nvSpPr>
      <dsp:spPr>
        <a:xfrm rot="5400000">
          <a:off x="-86953" y="1565505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681443"/>
        <a:ext cx="405781" cy="173907"/>
      </dsp:txXfrm>
    </dsp:sp>
    <dsp:sp modelId="{C5D01A4D-DF2B-459F-BD5B-2354D831EE16}">
      <dsp:nvSpPr>
        <dsp:cNvPr id="0" name=""/>
        <dsp:cNvSpPr/>
      </dsp:nvSpPr>
      <dsp:spPr>
        <a:xfrm rot="5400000">
          <a:off x="1563801" y="356667"/>
          <a:ext cx="376797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Execute Test</a:t>
          </a:r>
          <a:endParaRPr lang="en-US" sz="2200" kern="1200" dirty="0"/>
        </a:p>
      </dsp:txBody>
      <dsp:txXfrm rot="-5400000">
        <a:off x="405781" y="1533081"/>
        <a:ext cx="2674443" cy="340009"/>
      </dsp:txXfrm>
    </dsp:sp>
    <dsp:sp modelId="{61698469-9035-485C-B794-F7092A6B6558}">
      <dsp:nvSpPr>
        <dsp:cNvPr id="0" name=""/>
        <dsp:cNvSpPr/>
      </dsp:nvSpPr>
      <dsp:spPr>
        <a:xfrm rot="5400000">
          <a:off x="-86953" y="2057394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173332"/>
        <a:ext cx="405781" cy="173907"/>
      </dsp:txXfrm>
    </dsp:sp>
    <dsp:sp modelId="{19AADC4B-EFAF-4D2E-B95D-916358353718}">
      <dsp:nvSpPr>
        <dsp:cNvPr id="0" name=""/>
        <dsp:cNvSpPr/>
      </dsp:nvSpPr>
      <dsp:spPr>
        <a:xfrm rot="5400000">
          <a:off x="1563801" y="812421"/>
          <a:ext cx="376797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 smtClean="0">
              <a:solidFill>
                <a:srgbClr val="0000CC"/>
              </a:solidFill>
            </a:rPr>
            <a:t>Log Bug</a:t>
          </a:r>
          <a:endParaRPr lang="en-US" sz="2200" b="1" kern="1200" dirty="0">
            <a:solidFill>
              <a:srgbClr val="0000CC"/>
            </a:solidFill>
          </a:endParaRPr>
        </a:p>
      </dsp:txBody>
      <dsp:txXfrm rot="-5400000">
        <a:off x="405781" y="1988835"/>
        <a:ext cx="2674443" cy="340009"/>
      </dsp:txXfrm>
    </dsp:sp>
    <dsp:sp modelId="{D01DA817-AEB0-440B-80EF-6AA64165322B}">
      <dsp:nvSpPr>
        <dsp:cNvPr id="0" name=""/>
        <dsp:cNvSpPr/>
      </dsp:nvSpPr>
      <dsp:spPr>
        <a:xfrm rot="5400000">
          <a:off x="-86953" y="2549284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665222"/>
        <a:ext cx="405781" cy="173907"/>
      </dsp:txXfrm>
    </dsp:sp>
    <dsp:sp modelId="{8758A221-E4DB-43EA-8BDA-16ECF880DAD0}">
      <dsp:nvSpPr>
        <dsp:cNvPr id="0" name=""/>
        <dsp:cNvSpPr/>
      </dsp:nvSpPr>
      <dsp:spPr>
        <a:xfrm rot="5400000">
          <a:off x="1563801" y="1304311"/>
          <a:ext cx="376797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Re-test</a:t>
          </a:r>
          <a:endParaRPr lang="en-US" sz="2200" kern="1200" dirty="0"/>
        </a:p>
      </dsp:txBody>
      <dsp:txXfrm rot="-5400000">
        <a:off x="405781" y="2480725"/>
        <a:ext cx="2674443" cy="340009"/>
      </dsp:txXfrm>
    </dsp:sp>
    <dsp:sp modelId="{8B74F8D1-E273-4B6D-AFAD-EFBD9A8FE0B6}">
      <dsp:nvSpPr>
        <dsp:cNvPr id="0" name=""/>
        <dsp:cNvSpPr/>
      </dsp:nvSpPr>
      <dsp:spPr>
        <a:xfrm rot="5400000">
          <a:off x="-86953" y="3041173"/>
          <a:ext cx="579688" cy="40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157111"/>
        <a:ext cx="405781" cy="173907"/>
      </dsp:txXfrm>
    </dsp:sp>
    <dsp:sp modelId="{934E6141-4F70-4B68-A22D-E86542B81605}">
      <dsp:nvSpPr>
        <dsp:cNvPr id="0" name=""/>
        <dsp:cNvSpPr/>
      </dsp:nvSpPr>
      <dsp:spPr>
        <a:xfrm rot="5400000">
          <a:off x="1563801" y="1796200"/>
          <a:ext cx="376797" cy="26928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Create Test Report</a:t>
          </a:r>
          <a:endParaRPr lang="en-US" sz="2200" kern="1200" dirty="0"/>
        </a:p>
      </dsp:txBody>
      <dsp:txXfrm rot="-5400000">
        <a:off x="405781" y="2972614"/>
        <a:ext cx="2674443" cy="3400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532A-E189-418B-954A-F6CAAF8E1791}">
      <dsp:nvSpPr>
        <dsp:cNvPr id="0" name=""/>
        <dsp:cNvSpPr/>
      </dsp:nvSpPr>
      <dsp:spPr>
        <a:xfrm rot="5400000">
          <a:off x="-89825" y="93476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1</a:t>
          </a:r>
          <a:endParaRPr lang="en-US" sz="2000" b="1" kern="1200" dirty="0"/>
        </a:p>
      </dsp:txBody>
      <dsp:txXfrm rot="-5400000">
        <a:off x="1" y="213242"/>
        <a:ext cx="419184" cy="179651"/>
      </dsp:txXfrm>
    </dsp:sp>
    <dsp:sp modelId="{49552F2D-29E2-490E-A96D-3705F94300C8}">
      <dsp:nvSpPr>
        <dsp:cNvPr id="0" name=""/>
        <dsp:cNvSpPr/>
      </dsp:nvSpPr>
      <dsp:spPr>
        <a:xfrm rot="5400000">
          <a:off x="1691268" y="-1268432"/>
          <a:ext cx="389447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Create Test Plan</a:t>
          </a:r>
          <a:endParaRPr lang="en-US" sz="2300" kern="1200" dirty="0"/>
        </a:p>
      </dsp:txBody>
      <dsp:txXfrm rot="-5400000">
        <a:off x="419185" y="22662"/>
        <a:ext cx="2914603" cy="351425"/>
      </dsp:txXfrm>
    </dsp:sp>
    <dsp:sp modelId="{DFBB8974-7007-4C1E-B792-EA7B8AED14FD}">
      <dsp:nvSpPr>
        <dsp:cNvPr id="0" name=""/>
        <dsp:cNvSpPr/>
      </dsp:nvSpPr>
      <dsp:spPr>
        <a:xfrm rot="5400000">
          <a:off x="-89825" y="605035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2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724801"/>
        <a:ext cx="419184" cy="179651"/>
      </dsp:txXfrm>
    </dsp:sp>
    <dsp:sp modelId="{60115B81-DD72-4053-A292-CF8891DA643C}">
      <dsp:nvSpPr>
        <dsp:cNvPr id="0" name=""/>
        <dsp:cNvSpPr/>
      </dsp:nvSpPr>
      <dsp:spPr>
        <a:xfrm rot="5400000">
          <a:off x="1691370" y="-756975"/>
          <a:ext cx="389243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Create Test Case</a:t>
          </a:r>
          <a:endParaRPr lang="en-US" sz="2300" kern="1200" dirty="0"/>
        </a:p>
      </dsp:txBody>
      <dsp:txXfrm rot="-5400000">
        <a:off x="419185" y="534211"/>
        <a:ext cx="2914613" cy="351241"/>
      </dsp:txXfrm>
    </dsp:sp>
    <dsp:sp modelId="{2D51C8AF-4F0A-4674-AFE4-AE215A500271}">
      <dsp:nvSpPr>
        <dsp:cNvPr id="0" name=""/>
        <dsp:cNvSpPr/>
      </dsp:nvSpPr>
      <dsp:spPr>
        <a:xfrm rot="5400000">
          <a:off x="-89825" y="1116594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3</a:t>
          </a:r>
          <a:endParaRPr lang="en-US" sz="2000" b="1" kern="1200" dirty="0"/>
        </a:p>
      </dsp:txBody>
      <dsp:txXfrm rot="-5400000">
        <a:off x="1" y="1236360"/>
        <a:ext cx="419184" cy="179651"/>
      </dsp:txXfrm>
    </dsp:sp>
    <dsp:sp modelId="{A8F5E06D-5887-4E96-ACDE-89712037F67B}">
      <dsp:nvSpPr>
        <dsp:cNvPr id="0" name=""/>
        <dsp:cNvSpPr/>
      </dsp:nvSpPr>
      <dsp:spPr>
        <a:xfrm rot="5400000">
          <a:off x="1691370" y="-245416"/>
          <a:ext cx="389243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Review Test Case</a:t>
          </a:r>
          <a:endParaRPr lang="en-US" sz="2300" kern="1200" dirty="0"/>
        </a:p>
      </dsp:txBody>
      <dsp:txXfrm rot="-5400000">
        <a:off x="419185" y="1045770"/>
        <a:ext cx="2914613" cy="351241"/>
      </dsp:txXfrm>
    </dsp:sp>
    <dsp:sp modelId="{B22E6E98-59B7-4C95-89E2-E6796C3F88A0}">
      <dsp:nvSpPr>
        <dsp:cNvPr id="0" name=""/>
        <dsp:cNvSpPr/>
      </dsp:nvSpPr>
      <dsp:spPr>
        <a:xfrm rot="5400000">
          <a:off x="-89825" y="1628153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4</a:t>
          </a:r>
          <a:endParaRPr lang="en-US" sz="2000" b="1" kern="1200" dirty="0">
            <a:solidFill>
              <a:schemeClr val="bg1"/>
            </a:solidFill>
          </a:endParaRPr>
        </a:p>
      </dsp:txBody>
      <dsp:txXfrm rot="-5400000">
        <a:off x="1" y="1747919"/>
        <a:ext cx="419184" cy="179651"/>
      </dsp:txXfrm>
    </dsp:sp>
    <dsp:sp modelId="{C5D01A4D-DF2B-459F-BD5B-2354D831EE16}">
      <dsp:nvSpPr>
        <dsp:cNvPr id="0" name=""/>
        <dsp:cNvSpPr/>
      </dsp:nvSpPr>
      <dsp:spPr>
        <a:xfrm rot="5400000">
          <a:off x="1691370" y="303470"/>
          <a:ext cx="389243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Execute Test</a:t>
          </a:r>
          <a:endParaRPr lang="en-US" sz="2300" kern="1200" dirty="0"/>
        </a:p>
      </dsp:txBody>
      <dsp:txXfrm rot="-5400000">
        <a:off x="419185" y="1594657"/>
        <a:ext cx="2914613" cy="351241"/>
      </dsp:txXfrm>
    </dsp:sp>
    <dsp:sp modelId="{61698469-9035-485C-B794-F7092A6B6558}">
      <dsp:nvSpPr>
        <dsp:cNvPr id="0" name=""/>
        <dsp:cNvSpPr/>
      </dsp:nvSpPr>
      <dsp:spPr>
        <a:xfrm rot="5400000">
          <a:off x="-89825" y="2139712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5</a:t>
          </a:r>
          <a:endParaRPr lang="en-US" sz="2000" b="1" kern="1200" dirty="0"/>
        </a:p>
      </dsp:txBody>
      <dsp:txXfrm rot="-5400000">
        <a:off x="1" y="2259478"/>
        <a:ext cx="419184" cy="179651"/>
      </dsp:txXfrm>
    </dsp:sp>
    <dsp:sp modelId="{19AADC4B-EFAF-4D2E-B95D-916358353718}">
      <dsp:nvSpPr>
        <dsp:cNvPr id="0" name=""/>
        <dsp:cNvSpPr/>
      </dsp:nvSpPr>
      <dsp:spPr>
        <a:xfrm rot="5400000">
          <a:off x="1691370" y="777701"/>
          <a:ext cx="389243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Log Bug</a:t>
          </a:r>
          <a:endParaRPr lang="en-US" sz="2300" kern="1200" dirty="0"/>
        </a:p>
      </dsp:txBody>
      <dsp:txXfrm rot="-5400000">
        <a:off x="419185" y="2068888"/>
        <a:ext cx="2914613" cy="351241"/>
      </dsp:txXfrm>
    </dsp:sp>
    <dsp:sp modelId="{D01DA817-AEB0-440B-80EF-6AA64165322B}">
      <dsp:nvSpPr>
        <dsp:cNvPr id="0" name=""/>
        <dsp:cNvSpPr/>
      </dsp:nvSpPr>
      <dsp:spPr>
        <a:xfrm rot="5400000">
          <a:off x="-89825" y="2651270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6</a:t>
          </a:r>
          <a:endParaRPr lang="en-US" sz="2000" b="1" kern="1200" dirty="0"/>
        </a:p>
      </dsp:txBody>
      <dsp:txXfrm rot="-5400000">
        <a:off x="1" y="2771036"/>
        <a:ext cx="419184" cy="179651"/>
      </dsp:txXfrm>
    </dsp:sp>
    <dsp:sp modelId="{8758A221-E4DB-43EA-8BDA-16ECF880DAD0}">
      <dsp:nvSpPr>
        <dsp:cNvPr id="0" name=""/>
        <dsp:cNvSpPr/>
      </dsp:nvSpPr>
      <dsp:spPr>
        <a:xfrm rot="5400000">
          <a:off x="1691370" y="1289260"/>
          <a:ext cx="389243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>
              <a:solidFill>
                <a:srgbClr val="0000CC"/>
              </a:solidFill>
            </a:rPr>
            <a:t>Re-test</a:t>
          </a:r>
          <a:endParaRPr lang="en-US" sz="2300" b="1" kern="1200" dirty="0">
            <a:solidFill>
              <a:srgbClr val="0000CC"/>
            </a:solidFill>
          </a:endParaRPr>
        </a:p>
      </dsp:txBody>
      <dsp:txXfrm rot="-5400000">
        <a:off x="419185" y="2580447"/>
        <a:ext cx="2914613" cy="351241"/>
      </dsp:txXfrm>
    </dsp:sp>
    <dsp:sp modelId="{8B74F8D1-E273-4B6D-AFAD-EFBD9A8FE0B6}">
      <dsp:nvSpPr>
        <dsp:cNvPr id="0" name=""/>
        <dsp:cNvSpPr/>
      </dsp:nvSpPr>
      <dsp:spPr>
        <a:xfrm rot="5400000">
          <a:off x="-89825" y="3162829"/>
          <a:ext cx="598835" cy="4191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7</a:t>
          </a:r>
          <a:endParaRPr lang="en-US" sz="2000" b="1" kern="1200" dirty="0"/>
        </a:p>
      </dsp:txBody>
      <dsp:txXfrm rot="-5400000">
        <a:off x="1" y="3282595"/>
        <a:ext cx="419184" cy="179651"/>
      </dsp:txXfrm>
    </dsp:sp>
    <dsp:sp modelId="{934E6141-4F70-4B68-A22D-E86542B81605}">
      <dsp:nvSpPr>
        <dsp:cNvPr id="0" name=""/>
        <dsp:cNvSpPr/>
      </dsp:nvSpPr>
      <dsp:spPr>
        <a:xfrm rot="5400000">
          <a:off x="1691370" y="1800819"/>
          <a:ext cx="389243" cy="29336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Create Test Report</a:t>
          </a:r>
          <a:endParaRPr lang="en-US" sz="2300" kern="1200" dirty="0"/>
        </a:p>
      </dsp:txBody>
      <dsp:txXfrm rot="-5400000">
        <a:off x="419185" y="3092006"/>
        <a:ext cx="2914613" cy="35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4071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1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3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82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56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25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20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88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76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7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0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58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64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400175" y="1991828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1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600"/>
            </a:lvl1pPr>
            <a:lvl2pPr rtl="0">
              <a:spcBef>
                <a:spcPts val="0"/>
              </a:spcBef>
              <a:buSzPct val="100000"/>
              <a:defRPr sz="3600"/>
            </a:lvl2pPr>
            <a:lvl3pPr rtl="0">
              <a:spcBef>
                <a:spcPts val="0"/>
              </a:spcBef>
              <a:buSzPct val="100000"/>
              <a:defRPr sz="3600"/>
            </a:lvl3pPr>
            <a:lvl4pPr rtl="0">
              <a:spcBef>
                <a:spcPts val="0"/>
              </a:spcBef>
              <a:buSzPct val="100000"/>
              <a:defRPr sz="3600"/>
            </a:lvl4pPr>
            <a:lvl5pPr rtl="0">
              <a:spcBef>
                <a:spcPts val="0"/>
              </a:spcBef>
              <a:buSzPct val="100000"/>
              <a:defRPr sz="3600"/>
            </a:lvl5pPr>
            <a:lvl6pPr rtl="0">
              <a:spcBef>
                <a:spcPts val="0"/>
              </a:spcBef>
              <a:buSzPct val="100000"/>
              <a:defRPr sz="3600"/>
            </a:lvl6pPr>
            <a:lvl7pPr rtl="0">
              <a:spcBef>
                <a:spcPts val="0"/>
              </a:spcBef>
              <a:buSzPct val="100000"/>
              <a:defRPr sz="3600"/>
            </a:lvl7pPr>
            <a:lvl8pPr rtl="0">
              <a:spcBef>
                <a:spcPts val="0"/>
              </a:spcBef>
              <a:buSzPct val="100000"/>
              <a:defRPr sz="3600"/>
            </a:lvl8pPr>
            <a:lvl9pPr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120B6-DCDC-49EC-8BB1-AF51EC5A82C2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1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37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37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74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316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5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544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17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7455D-E084-4D95-87BB-255CE6CEEE20}" type="datetimeFigureOut">
              <a:rPr lang="en-US" smtClean="0"/>
              <a:t>18/12/2015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ctrTitle"/>
          </p:nvPr>
        </p:nvSpPr>
        <p:spPr>
          <a:xfrm>
            <a:off x="1371601" y="1885950"/>
            <a:ext cx="6343500" cy="137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 dirty="0" smtClean="0"/>
              <a:t>Kary Well</a:t>
            </a:r>
            <a:br>
              <a:rPr lang="en" b="1" dirty="0" smtClean="0"/>
            </a:br>
            <a:r>
              <a:rPr lang="en-US" sz="2000" b="1" dirty="0">
                <a:latin typeface="Lovelo Line Bold" panose="02000000000000000000" pitchFamily="50" charset="0"/>
              </a:rPr>
              <a:t>Capstone Project Presentation</a:t>
            </a:r>
            <a:r>
              <a:rPr lang="en-US" b="1" dirty="0">
                <a:latin typeface="Lovelo Line Bold" panose="02000000000000000000" pitchFamily="50" charset="0"/>
              </a:rPr>
              <a:t/>
            </a:r>
            <a:br>
              <a:rPr lang="en-US" b="1" dirty="0">
                <a:latin typeface="Lovelo Line Bold" panose="02000000000000000000" pitchFamily="50" charset="0"/>
              </a:rPr>
            </a:br>
            <a:r>
              <a:rPr lang="ja-JP" altLang="en-US" sz="1800" b="1" dirty="0"/>
              <a:t>卒業論</a:t>
            </a:r>
            <a:r>
              <a:rPr lang="ja-JP" altLang="en-US" sz="1800" b="1" dirty="0" smtClean="0"/>
              <a:t>文プ</a:t>
            </a:r>
            <a:r>
              <a:rPr lang="ja-JP" altLang="en-US" sz="1800" b="1" dirty="0"/>
              <a:t>レゼンテーション</a:t>
            </a:r>
            <a:endParaRPr lang="en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76" y="666750"/>
            <a:ext cx="142875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828800" y="45867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dirty="0" smtClean="0">
                <a:latin typeface="Cambria" panose="02040503050406030204" pitchFamily="18" charset="0"/>
              </a:rPr>
              <a:t>2. Project Mangement </a:t>
            </a:r>
            <a:br>
              <a:rPr lang="en" sz="2800" dirty="0" smtClean="0">
                <a:latin typeface="Cambria" panose="02040503050406030204" pitchFamily="18" charset="0"/>
              </a:rPr>
            </a:br>
            <a:r>
              <a:rPr lang="en" sz="2800" dirty="0" smtClean="0">
                <a:latin typeface="Cambria" panose="02040503050406030204" pitchFamily="18" charset="0"/>
              </a:rPr>
              <a:t>(</a:t>
            </a:r>
            <a:r>
              <a:rPr lang="ja-JP" altLang="en-US" sz="2800" dirty="0">
                <a:latin typeface="Cambria" panose="02040503050406030204" pitchFamily="18" charset="0"/>
              </a:rPr>
              <a:t>プロジェクト管</a:t>
            </a:r>
            <a:r>
              <a:rPr lang="ja-JP" altLang="en-US" sz="2800" dirty="0" smtClean="0">
                <a:latin typeface="Cambria" panose="02040503050406030204" pitchFamily="18" charset="0"/>
              </a:rPr>
              <a:t>理</a:t>
            </a:r>
            <a:r>
              <a:rPr lang="en" sz="2800" dirty="0" smtClean="0">
                <a:latin typeface="Cambria" panose="02040503050406030204" pitchFamily="18" charset="0"/>
              </a:rPr>
              <a:t>)</a:t>
            </a:r>
            <a:endParaRPr lang="en" sz="2800" dirty="0">
              <a:latin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99610" y="1962150"/>
            <a:ext cx="0" cy="2510488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62176" y="1823909"/>
            <a:ext cx="2709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2.1. Software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Process Model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モデ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2.2.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Organization</a:t>
            </a:r>
          </a:p>
          <a:p>
            <a:pPr lvl="0"/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2.3.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2.4. Objectives &amp; deliverables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成果物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1823909"/>
            <a:ext cx="28574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2.5.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2.6.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Risks  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2.7.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Configuration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2.8. Communication 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297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736022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25648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 Software Process Model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ソフトウェアプロセスモデル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iterative-model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52228" y="1114962"/>
            <a:ext cx="3965733" cy="36665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114417" y="976733"/>
            <a:ext cx="4827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Some main functions can be developed early &amp; quickly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More flexible - Easy &amp; less costly to change if having.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Testing and debugging during smaller iteration is easy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Iterations may be run simultaneously. A design team starts the next iteration while the current one is under test	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The project team learns from first iterations and may use best practices and experiences in next iterations</a:t>
            </a:r>
          </a:p>
          <a:p>
            <a:pPr marL="285750" lvl="0" indent="-285750" algn="just" fontAlgn="base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Easier to manage risk because risky pieces are identified and handled during its iteration.</a:t>
            </a:r>
          </a:p>
          <a:p>
            <a:pPr algn="just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15170" y="7429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2926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2.2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Project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Organization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ロジェクト組織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5400" y="1352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87584370"/>
              </p:ext>
            </p:extLst>
          </p:nvPr>
        </p:nvGraphicFramePr>
        <p:xfrm>
          <a:off x="1524000" y="1352550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2.3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648" y="938884"/>
            <a:ext cx="8623922" cy="384266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9" y="911859"/>
            <a:ext cx="4217752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67" y="911859"/>
            <a:ext cx="4217755" cy="31809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" y="911859"/>
            <a:ext cx="4460529" cy="409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0" y="911859"/>
            <a:ext cx="3980952" cy="1714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2.5 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ツ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ールと インフラストラクチャ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006" y="91185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Tools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158" y="1306088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project management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369495" y="31851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2626087" y="4511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gAdmin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852522" y="448542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565245" y="451155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7081132" y="4507533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Astah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56" y="3523675"/>
            <a:ext cx="781408" cy="806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91" y="3583805"/>
            <a:ext cx="723636" cy="7236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21" y="3627493"/>
            <a:ext cx="796115" cy="7961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94" y="3565679"/>
            <a:ext cx="919743" cy="9197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5" y="3617946"/>
            <a:ext cx="749594" cy="686069"/>
          </a:xfrm>
          <a:prstGeom prst="rect">
            <a:avLst/>
          </a:prstGeom>
        </p:spPr>
      </p:pic>
      <p:sp>
        <p:nvSpPr>
          <p:cNvPr id="27" name="TextBox 5"/>
          <p:cNvSpPr txBox="1"/>
          <p:nvPr/>
        </p:nvSpPr>
        <p:spPr>
          <a:xfrm>
            <a:off x="1231606" y="451302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WebStorm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006" y="3185121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developing</a:t>
            </a:r>
            <a:endParaRPr lang="en-US" sz="1600" dirty="0">
              <a:latin typeface="Cambria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95400" y="1852717"/>
            <a:ext cx="7243896" cy="1380990"/>
            <a:chOff x="233869" y="1812404"/>
            <a:chExt cx="7243896" cy="1380990"/>
          </a:xfrm>
        </p:grpSpPr>
        <p:sp>
          <p:nvSpPr>
            <p:cNvPr id="31" name="TextBox 5"/>
            <p:cNvSpPr txBox="1"/>
            <p:nvPr/>
          </p:nvSpPr>
          <p:spPr>
            <a:xfrm>
              <a:off x="1628350" y="2800279"/>
              <a:ext cx="1211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Word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5"/>
            <p:cNvSpPr txBox="1"/>
            <p:nvPr/>
          </p:nvSpPr>
          <p:spPr>
            <a:xfrm>
              <a:off x="3035783" y="2824062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22"/>
            <p:cNvSpPr txBox="1"/>
            <p:nvPr/>
          </p:nvSpPr>
          <p:spPr>
            <a:xfrm>
              <a:off x="4378474" y="2800279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23"/>
            <p:cNvSpPr txBox="1"/>
            <p:nvPr/>
          </p:nvSpPr>
          <p:spPr>
            <a:xfrm>
              <a:off x="5638800" y="2824062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Point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88" y="1812404"/>
              <a:ext cx="806271" cy="806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918" y="1872534"/>
              <a:ext cx="730508" cy="7236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684" y="1812404"/>
              <a:ext cx="796115" cy="100375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057" y="1812404"/>
              <a:ext cx="919743" cy="100375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18" y="1876639"/>
              <a:ext cx="749594" cy="746142"/>
            </a:xfrm>
            <a:prstGeom prst="rect">
              <a:avLst/>
            </a:prstGeom>
          </p:spPr>
        </p:pic>
        <p:sp>
          <p:nvSpPr>
            <p:cNvPr id="40" name="TextBox 5"/>
            <p:cNvSpPr txBox="1"/>
            <p:nvPr/>
          </p:nvSpPr>
          <p:spPr>
            <a:xfrm>
              <a:off x="233869" y="2801752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SourceTree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2.6. Risks 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リスク管理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8" y="911860"/>
            <a:ext cx="4370044" cy="3914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2" y="911859"/>
            <a:ext cx="4164248" cy="39141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2.7  Configuration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ンフィグレーション管理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0" y="1071551"/>
            <a:ext cx="4631504" cy="2338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939967"/>
            <a:ext cx="29718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Deliverables: Store deliverable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Documents: Store documents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latin typeface="Cambria" panose="02040503050406030204" pitchFamily="18" charset="0"/>
              </a:rPr>
              <a:t>MeetingMinutes</a:t>
            </a:r>
            <a:r>
              <a:rPr lang="en-US" sz="1600" dirty="0" smtClean="0">
                <a:latin typeface="Cambria" panose="02040503050406030204" pitchFamily="18" charset="0"/>
              </a:rPr>
              <a:t>: Store meeting minutes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Plan: Store plan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Progress Report: Store report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Sources: Store source code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Users: Store any file of each member in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3435202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Folder structure of project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209800" y="582737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dirty="0">
                <a:latin typeface="Cambria" panose="02040503050406030204" pitchFamily="18" charset="0"/>
                <a:ea typeface="+mj-ea"/>
              </a:rPr>
              <a:t>3</a:t>
            </a:r>
            <a:r>
              <a:rPr lang="en" sz="2800" dirty="0" smtClean="0">
                <a:latin typeface="Cambria" panose="02040503050406030204" pitchFamily="18" charset="0"/>
                <a:ea typeface="+mj-ea"/>
              </a:rPr>
              <a:t>. Software Requirement (Specification -</a:t>
            </a:r>
            <a:r>
              <a:rPr lang="ja-JP" altLang="en-US" sz="2800" b="1" dirty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プロジェクト管</a:t>
            </a:r>
            <a:r>
              <a:rPr lang="ja-JP" altLang="en-US" sz="2800" b="1" dirty="0" smtClean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理</a:t>
            </a:r>
            <a:r>
              <a:rPr lang="en-US" altLang="ja-JP" sz="2800" b="1" dirty="0" smtClean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en" sz="2800" dirty="0">
              <a:latin typeface="Cambria" panose="02040503050406030204" pitchFamily="18" charset="0"/>
              <a:ea typeface="+mj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885949"/>
            <a:ext cx="3321" cy="8938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14600" y="1876425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3.1. Business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Process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ビジネスプロセ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4600" y="2251146"/>
            <a:ext cx="3435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3.2 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Functional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2625868"/>
            <a:ext cx="3969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3.3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Non-functional Requirements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非機能要求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18"/>
          <p:cNvSpPr txBox="1">
            <a:spLocks/>
          </p:cNvSpPr>
          <p:nvPr/>
        </p:nvSpPr>
        <p:spPr>
          <a:xfrm>
            <a:off x="1143000" y="115886"/>
            <a:ext cx="3962400" cy="5508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200" dirty="0" smtClean="0">
                <a:latin typeface="Nixie One"/>
              </a:rPr>
              <a:t>About Us</a:t>
            </a:r>
            <a:endParaRPr lang="en" sz="3200" dirty="0">
              <a:latin typeface="Nixie One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88590"/>
              </p:ext>
            </p:extLst>
          </p:nvPr>
        </p:nvGraphicFramePr>
        <p:xfrm>
          <a:off x="2057400" y="666749"/>
          <a:ext cx="6096000" cy="7040880"/>
        </p:xfrm>
        <a:graphic>
          <a:graphicData uri="http://schemas.openxmlformats.org/drawingml/2006/table">
            <a:tbl>
              <a:tblPr firstRow="1" bandRow="1">
                <a:tableStyleId>{2F211B42-280A-4C8E-82EB-F670E937DF29}</a:tableStyleId>
              </a:tblPr>
              <a:tblGrid>
                <a:gridCol w="2050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5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Supervisor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Roke1984" pitchFamily="50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tx1"/>
                          </a:solidFill>
                        </a:rPr>
                        <a:t>指導教員</a:t>
                      </a:r>
                      <a:endParaRPr lang="en-US" altLang="ja-JP" sz="1800" kern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Team member 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	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tx1"/>
                          </a:solidFill>
                          <a:latin typeface="News Cycle" panose="02000803000000000000" pitchFamily="2" charset="2"/>
                        </a:rPr>
                        <a:t>チームメンバー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Lecturer</a:t>
                      </a: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 TRAN BINH DUONG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cap="none" baseline="0" dirty="0" smtClean="0">
                        <a:solidFill>
                          <a:schemeClr val="tx1"/>
                        </a:solidFill>
                        <a:latin typeface="Exo" panose="02000603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LE VAN QUY HOANG  –  SE90184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TRAN DINH HOANG HUY – SE90201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KHAC HOANG – SE02564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VAN QUYEN - SE02884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KIEU CAO KHANH – SE02960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THI HONG NHUNG – SE02437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457814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421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HoangLVQ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15" name="Picture 14" descr="11924736_995265900494876_842097123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1" y="1057275"/>
            <a:ext cx="1311639" cy="1666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extBox 20"/>
          <p:cNvSpPr txBox="1"/>
          <p:nvPr/>
        </p:nvSpPr>
        <p:spPr>
          <a:xfrm>
            <a:off x="1973188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HuyTDH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0955" y="4619126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HoangNK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4510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QuyenNV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99837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KhanhKC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4255" y="4654776"/>
            <a:ext cx="12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NhungNTH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0" y="3178908"/>
            <a:ext cx="1228782" cy="1308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06" y="3178908"/>
            <a:ext cx="1109941" cy="13030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00" y="3178908"/>
            <a:ext cx="1217853" cy="1289442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37" y="3201618"/>
            <a:ext cx="1218359" cy="1288743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25" y="3201618"/>
            <a:ext cx="1218359" cy="1273022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50" y="3201618"/>
            <a:ext cx="1201098" cy="127338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3.1. Business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ビジネスプロセ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43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Actor: 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19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0" y="1078601"/>
            <a:ext cx="7239000" cy="3550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769182" y="4552949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Business rich picture of system</a:t>
            </a:r>
            <a:endParaRPr lang="en-US" sz="1600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3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3.1. Business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ビジネスプロセ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43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Actor: 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1" y="2384985"/>
            <a:ext cx="1501220" cy="1501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9431" y="408792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Shipper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77" y="916118"/>
            <a:ext cx="1501220" cy="15012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0484" y="272064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Admin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9" y="2384985"/>
            <a:ext cx="1501220" cy="15012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4029" y="406803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Store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 rot="19792033">
            <a:off x="2296720" y="2351243"/>
            <a:ext cx="785950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 rot="2265457">
            <a:off x="4913007" y="2381784"/>
            <a:ext cx="785950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-Right Arrow 19"/>
          <p:cNvSpPr/>
          <p:nvPr/>
        </p:nvSpPr>
        <p:spPr>
          <a:xfrm>
            <a:off x="2857387" y="3430053"/>
            <a:ext cx="2269245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06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Admin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16750"/>
            <a:ext cx="4876800" cy="35934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06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Store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70" y="1416751"/>
            <a:ext cx="4800600" cy="3593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Shipper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433142"/>
            <a:ext cx="5181600" cy="35104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3.3. Non - Functional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548" y="1428750"/>
            <a:ext cx="8412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Usability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</a:t>
            </a:r>
            <a:r>
              <a:rPr lang="en-US" sz="1600" dirty="0">
                <a:latin typeface="Cambria" panose="02040503050406030204" pitchFamily="18" charset="0"/>
              </a:rPr>
              <a:t>User interface should be clear and easy to use.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User </a:t>
            </a:r>
            <a:r>
              <a:rPr lang="en-US" sz="1600" dirty="0">
                <a:latin typeface="Cambria" panose="02040503050406030204" pitchFamily="18" charset="0"/>
              </a:rPr>
              <a:t>can complete each function in less than 10 actions</a:t>
            </a:r>
          </a:p>
          <a:p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Performance</a:t>
            </a:r>
          </a:p>
          <a:p>
            <a:pPr lvl="3"/>
            <a:r>
              <a:rPr lang="en-US" sz="1600" dirty="0" smtClean="0">
                <a:latin typeface="Cambria" panose="02040503050406030204" pitchFamily="18" charset="0"/>
              </a:rPr>
              <a:t>- </a:t>
            </a:r>
            <a:r>
              <a:rPr lang="en-US" sz="1600" dirty="0">
                <a:latin typeface="Cambria" panose="02040503050406030204" pitchFamily="18" charset="0"/>
              </a:rPr>
              <a:t>System could support a large number of users at the same time.</a:t>
            </a:r>
          </a:p>
          <a:p>
            <a:pPr marL="285750" lvl="3" indent="-285750">
              <a:buFontTx/>
              <a:buChar char="-"/>
            </a:pPr>
            <a:r>
              <a:rPr lang="en-US" sz="1600" dirty="0" smtClean="0">
                <a:latin typeface="Cambria" panose="02040503050406030204" pitchFamily="18" charset="0"/>
              </a:rPr>
              <a:t>Other </a:t>
            </a:r>
            <a:r>
              <a:rPr lang="en-US" sz="1600" dirty="0">
                <a:latin typeface="Cambria" panose="02040503050406030204" pitchFamily="18" charset="0"/>
              </a:rPr>
              <a:t>functions of system perform normal while have many order running on </a:t>
            </a:r>
            <a:r>
              <a:rPr lang="en-US" sz="1600" dirty="0" smtClean="0">
                <a:latin typeface="Cambria" panose="02040503050406030204" pitchFamily="18" charset="0"/>
              </a:rPr>
              <a:t>application</a:t>
            </a:r>
          </a:p>
          <a:p>
            <a:pPr marL="285750" lvl="3" indent="-285750">
              <a:buFontTx/>
              <a:buChar char="-"/>
            </a:pP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Cambria" panose="02040503050406030204" pitchFamily="18" charset="0"/>
              </a:rPr>
              <a:t>Maintainability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mbria" panose="02040503050406030204" pitchFamily="18" charset="0"/>
              </a:rPr>
              <a:t>Application is easily to maintain without any crashes</a:t>
            </a:r>
          </a:p>
          <a:p>
            <a:pPr marL="285750" lvl="3" indent="-285750">
              <a:buFontTx/>
              <a:buChar char="-"/>
            </a:pPr>
            <a:endParaRPr lang="en-US" sz="1600" dirty="0">
              <a:latin typeface="Cambria" panose="02040503050406030204" pitchFamily="18" charset="0"/>
            </a:endParaRP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3.3. Non - Functional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1110" y="1155850"/>
            <a:ext cx="7010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Scalability</a:t>
            </a:r>
          </a:p>
          <a:p>
            <a:pPr marL="285750" lvl="0" indent="-285750">
              <a:buFontTx/>
              <a:buChar char="-"/>
            </a:pPr>
            <a:r>
              <a:rPr lang="en-AU" sz="1600" dirty="0" smtClean="0">
                <a:latin typeface="Cambria" panose="02040503050406030204" pitchFamily="18" charset="0"/>
              </a:rPr>
              <a:t>The system is easy to extend and add new feature.</a:t>
            </a:r>
          </a:p>
          <a:p>
            <a:pPr marL="285750" lvl="0" indent="-285750">
              <a:buFontTx/>
              <a:buChar char="-"/>
            </a:pPr>
            <a:endParaRPr lang="en-AU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Availability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ambria" panose="02040503050406030204" pitchFamily="18" charset="0"/>
              </a:rPr>
              <a:t>The application is available 24/7</a:t>
            </a:r>
            <a:r>
              <a:rPr lang="en-AU" sz="1600" dirty="0" smtClean="0">
                <a:latin typeface="Cambria" panose="02040503050406030204" pitchFamily="18" charset="0"/>
              </a:rPr>
              <a:t>.	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Security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   Information of user on server is secured.</a:t>
            </a:r>
          </a:p>
          <a:p>
            <a:r>
              <a:rPr lang="en-US" sz="1600" dirty="0" smtClean="0">
                <a:latin typeface="Cambria" panose="02040503050406030204" pitchFamily="18" charset="0"/>
              </a:rPr>
              <a:t>-    With store, order is ensured that execute exactly and in time.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0" y="5969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4.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Software Design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/>
              <a:t>(</a:t>
            </a:r>
            <a:r>
              <a:rPr lang="ja-JP" alt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20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ア設計</a:t>
            </a:r>
            <a:r>
              <a:rPr lang="en" sz="2000" dirty="0" smtClean="0"/>
              <a:t>)</a:t>
            </a:r>
            <a:endParaRPr lang="en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186082" y="2042462"/>
            <a:ext cx="0" cy="2510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86000" y="1962149"/>
            <a:ext cx="304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4.1.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Representation</a:t>
            </a:r>
          </a:p>
          <a:p>
            <a:pPr lvl="0"/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アーキテクチャ表現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Reason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</a:t>
            </a:r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Design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データベース設計</a:t>
            </a:r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962149"/>
            <a:ext cx="28574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4.4.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クラス図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4.5.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Diagram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シーケンス図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画面の設計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b="1" dirty="0">
              <a:solidFill>
                <a:schemeClr val="tx1"/>
              </a:solidFill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4.1.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Representation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43600" y="4476750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Overview of </a:t>
            </a:r>
            <a:r>
              <a:rPr lang="en-US" i="1" dirty="0" err="1">
                <a:latin typeface="Cambria" panose="02040503050406030204" pitchFamily="18" charset="0"/>
              </a:rPr>
              <a:t>Karywell</a:t>
            </a:r>
            <a:r>
              <a:rPr lang="en-US" i="1" dirty="0">
                <a:latin typeface="Cambria" panose="02040503050406030204" pitchFamily="18" charset="0"/>
              </a:rPr>
              <a:t> system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 descr="Macintosh HD:private:var:folders:5r:04sqxl4511b1xmy656fdbdp40000gn:T:DMD5428B55B-9170-4372-9A4D-7901AF45F555:Deployment_Diagram_-_New_Page_p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76350"/>
            <a:ext cx="5584190" cy="3287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8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04800" y="2164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 -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67245"/>
            <a:ext cx="5943600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Mobile application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Because we want to create an application that build once but run on many platform mobile (IOS, Android...). Therefore we choose the IONIC framework to create a hybrid application.  This framework uses Angular which allows us easy to develop application following MVC model. 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10" name="Picture 9" descr="lang_010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876550"/>
            <a:ext cx="4296410" cy="17976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/>
              <a:t>Outlines -</a:t>
            </a:r>
            <a:r>
              <a:rPr lang="ja-JP" altLang="en-US" sz="3200" dirty="0">
                <a:latin typeface="Sketch Gothic" panose="02000506040000020004" pitchFamily="50" charset="0"/>
              </a:rPr>
              <a:t>アウトライン</a:t>
            </a:r>
            <a:endParaRPr lang="en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hape 1411"/>
          <p:cNvSpPr txBox="1"/>
          <p:nvPr/>
        </p:nvSpPr>
        <p:spPr>
          <a:xfrm>
            <a:off x="1794164" y="116040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AutoNum type="romanUcPeriod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Introduction</a:t>
            </a:r>
            <a:endParaRPr lang="en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導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入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II.   Project Management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ロジェクト管理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III.  Software Requirement Specification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ロジェクト管理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Software Design Description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ソ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フトウェア要求仕様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Quality Control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品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質管理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1411"/>
          <p:cNvSpPr txBox="1"/>
          <p:nvPr/>
        </p:nvSpPr>
        <p:spPr>
          <a:xfrm>
            <a:off x="5261264" y="117945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VI. 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Project Result</a:t>
            </a:r>
            <a:endParaRPr lang="ja-JP" altLang="en-US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ロジェクト結果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VII.   Demo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デ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モ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VIII.  Q &amp; A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質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問と回答</a:t>
            </a:r>
            <a:endParaRPr lang="en-US" sz="1300" dirty="0">
              <a:solidFill>
                <a:schemeClr val="tx1"/>
              </a:solidFill>
              <a:latin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05401" y="1047751"/>
            <a:ext cx="0" cy="3505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5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4958" y="2164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 -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83959"/>
            <a:ext cx="5532578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Web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application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: N-layers model</a:t>
            </a:r>
          </a:p>
          <a:p>
            <a:pPr lvl="0" algn="just"/>
            <a:endParaRPr lang="en-US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benefits of N-layer model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Other applications will be able to reuse the functionality exposed by layers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maintenance of  application is easier because of the low coupling between layers.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It's easy to distribute layers over multiple physical tiers. This can make a very good impact on application by improving performance (sometimes), scalability and fault tolerance.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Layers make your application more testable.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7" name="Picture 6" descr="3tier_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833" y="1215858"/>
            <a:ext cx="2676525" cy="34575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>
            <a:spLocks/>
          </p:cNvSpPr>
          <p:nvPr/>
        </p:nvSpPr>
        <p:spPr>
          <a:xfrm>
            <a:off x="8839200" y="4781549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Architectural Representation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D:\Users\hoanglvq\Documents\Capstone project\Develop\Users\HoangLVQ\SAD\SD\KW_Componen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90925"/>
            <a:ext cx="4848225" cy="40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406755" y="4653295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Component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93022" y="4811622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9143"/>
            <a:ext cx="5410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257800" y="4753006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Entity Relationshi</a:t>
            </a:r>
            <a:r>
              <a:rPr lang="en-US" i="1" dirty="0" smtClean="0">
                <a:latin typeface="Cambria" panose="02040503050406030204" pitchFamily="18" charset="0"/>
              </a:rPr>
              <a:t>p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89" y="979846"/>
            <a:ext cx="6208665" cy="4093211"/>
          </a:xfrm>
          <a:prstGeom prst="rect">
            <a:avLst/>
          </a:prstGeom>
        </p:spPr>
      </p:pic>
      <p:sp>
        <p:nvSpPr>
          <p:cNvPr id="5" name="Oval 4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59327" y="4753006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Entity Relationshi</a:t>
            </a:r>
            <a:r>
              <a:rPr lang="en-US" i="1" dirty="0" smtClean="0">
                <a:latin typeface="Cambria" panose="02040503050406030204" pitchFamily="18" charset="0"/>
              </a:rPr>
              <a:t>p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4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 descr="E:\3S\Develop\Users\HuyTDH\SAD\PNG\KW_DD_HuyTDH_ver1.0\DD_CD_002 Angular Modu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4332"/>
            <a:ext cx="5943600" cy="39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78222" y="468630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Angular Module</a:t>
            </a: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97005" y="43243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358192"/>
            <a:ext cx="4549268" cy="2985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358193"/>
            <a:ext cx="3980183" cy="298565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43000" y="430618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Admin</a:t>
            </a: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106462" y="398878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Store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5" y="1713261"/>
            <a:ext cx="4549268" cy="22600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713260"/>
            <a:ext cx="3980183" cy="22755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192252" y="3973277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Store</a:t>
            </a: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06462" y="423025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Shipper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471779"/>
            <a:ext cx="4549268" cy="2758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471779"/>
            <a:ext cx="3980183" cy="275847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050847" y="423025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Shipper</a:t>
            </a: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E:\3S\Develop\Users\HuyTDH\SAD\PNG\KW_DD_HuyTDH_ver1.0\DD_CD_001_Serv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86295"/>
            <a:ext cx="6477000" cy="35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106462" y="44005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Server</a:t>
            </a: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052" y="949554"/>
            <a:ext cx="5942965" cy="401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515796" y="4846791"/>
            <a:ext cx="341790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Grab Order use 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7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476576" y="135297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 smtClean="0">
                <a:latin typeface="Cambria" panose="02040503050406030204" pitchFamily="18" charset="0"/>
              </a:rPr>
              <a:t>1. Introduce </a:t>
            </a:r>
            <a:r>
              <a:rPr lang="en" sz="3400" dirty="0">
                <a:latin typeface="Cambria" panose="02040503050406030204" pitchFamily="18" charset="0"/>
              </a:rPr>
              <a:t>(</a:t>
            </a:r>
            <a:r>
              <a:rPr lang="ja-JP" altLang="en-US" sz="3400" dirty="0">
                <a:latin typeface="Cambria" panose="02040503050406030204" pitchFamily="18" charset="0"/>
              </a:rPr>
              <a:t>導入</a:t>
            </a:r>
            <a:r>
              <a:rPr lang="en-US" altLang="ja-JP" sz="3400" dirty="0">
                <a:latin typeface="Cambria" panose="02040503050406030204" pitchFamily="18" charset="0"/>
              </a:rPr>
              <a:t>)</a:t>
            </a:r>
            <a:endParaRPr lang="en" sz="3400" dirty="0">
              <a:latin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667000" y="2625173"/>
            <a:ext cx="0" cy="754602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3200" y="2540809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Proposal</a:t>
            </a:r>
          </a:p>
        </p:txBody>
      </p:sp>
      <p:sp>
        <p:nvSpPr>
          <p:cNvPr id="6" name="Oval 5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1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22" y="983817"/>
            <a:ext cx="6096000" cy="399778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05400" y="4827741"/>
            <a:ext cx="3675899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View Store’s List </a:t>
            </a:r>
            <a:r>
              <a:rPr lang="en-US" i="1" dirty="0" smtClean="0">
                <a:latin typeface="Cambria" panose="02040503050406030204" pitchFamily="18" charset="0"/>
              </a:rPr>
              <a:t>use </a:t>
            </a:r>
            <a:r>
              <a:rPr lang="en-US" i="1" dirty="0">
                <a:latin typeface="Cambria" panose="02040503050406030204" pitchFamily="18" charset="0"/>
              </a:rPr>
              <a:t>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5" y="948527"/>
            <a:ext cx="5827665" cy="393929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05400" y="4829752"/>
            <a:ext cx="3675899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</a:t>
            </a:r>
            <a:r>
              <a:rPr lang="en-US" i="1" dirty="0" smtClean="0">
                <a:latin typeface="Cambria" panose="02040503050406030204" pitchFamily="18" charset="0"/>
              </a:rPr>
              <a:t>Create Order use </a:t>
            </a:r>
            <a:r>
              <a:rPr lang="en-US" i="1" dirty="0">
                <a:latin typeface="Cambria" panose="02040503050406030204" pitchFamily="18" charset="0"/>
              </a:rPr>
              <a:t>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5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4.6.1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35792"/>
            <a:ext cx="5726383" cy="36480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486400" y="4676164"/>
            <a:ext cx="19707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Mobile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4.6.1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6615"/>
            <a:ext cx="4069630" cy="320469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81200" y="461063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9570" y="1434953"/>
            <a:ext cx="4175852" cy="3175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248400" y="4557467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Oval 10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0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57800" y="4597209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Mobile Application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54987"/>
            <a:ext cx="1866265" cy="32556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9" y="1355622"/>
            <a:ext cx="1837690" cy="325501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62" y="1354987"/>
            <a:ext cx="1828800" cy="324612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Oval 9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91200" y="445966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Admin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28750"/>
            <a:ext cx="6400800" cy="304642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Oval 6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77997" y="4664106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Store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/>
        </p:blipFill>
        <p:spPr bwMode="auto">
          <a:xfrm>
            <a:off x="1828800" y="1333531"/>
            <a:ext cx="5857875" cy="33305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1"/>
            <a:ext cx="8534400" cy="838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400" dirty="0">
                <a:solidFill>
                  <a:schemeClr val="tx1"/>
                </a:solidFill>
                <a:latin typeface="Cambria" panose="02040503050406030204" pitchFamily="18" charset="0"/>
              </a:rPr>
              <a:t>5. Quality Control - </a:t>
            </a:r>
            <a:r>
              <a:rPr lang="ja-JP" alt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品質管理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23950"/>
            <a:ext cx="5410201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52800" y="4552950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V-model process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7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209800" y="582737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>
                <a:latin typeface="Cambria" panose="02040503050406030204" pitchFamily="18" charset="0"/>
              </a:rPr>
              <a:t>5. Quality </a:t>
            </a:r>
            <a:r>
              <a:rPr lang="en" sz="3400" dirty="0" smtClean="0">
                <a:latin typeface="Cambria" panose="02040503050406030204" pitchFamily="18" charset="0"/>
              </a:rPr>
              <a:t>Control (</a:t>
            </a:r>
            <a:r>
              <a:rPr lang="ja-JP" altLang="en-US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</a:t>
            </a:r>
            <a:r>
              <a:rPr lang="ja-JP" altLang="en-US" sz="3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質管</a:t>
            </a:r>
            <a:r>
              <a:rPr lang="ja-JP" altLang="en-US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3400" dirty="0">
              <a:latin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885949"/>
            <a:ext cx="0" cy="672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14600" y="1876425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5.1 Test Process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4600" y="2251146"/>
            <a:ext cx="148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5.2 Test Report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4800" y="36195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</a:t>
            </a:r>
            <a:r>
              <a:rPr lang="ja-JP" alt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プス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04800" y="1140466"/>
            <a:ext cx="8382000" cy="3706325"/>
            <a:chOff x="838200" y="1879600"/>
            <a:chExt cx="8001000" cy="4216400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5105400" y="1879600"/>
              <a:ext cx="3733800" cy="4216400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Base on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Project Plan</a:t>
              </a: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Project Schedule , SRS to </a:t>
              </a: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create test plan: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Features to be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tested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Acceptance Test Criteria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Environment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Schedules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Responsibilities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Risks and contingencies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v"/>
                <a:defRPr/>
              </a:pPr>
              <a:r>
                <a:rPr lang="vi-VN" sz="1600" dirty="0">
                  <a:solidFill>
                    <a:schemeClr val="tx1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cxnSp>
          <p:nvCxnSpPr>
            <p:cNvPr id="18" name="Elbow Connector 17"/>
            <p:cNvCxnSpPr/>
            <p:nvPr/>
          </p:nvCxnSpPr>
          <p:spPr>
            <a:xfrm>
              <a:off x="4191000" y="2138363"/>
              <a:ext cx="914400" cy="853901"/>
            </a:xfrm>
            <a:prstGeom prst="bentConnector3">
              <a:avLst>
                <a:gd name="adj1" fmla="val 45455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" name="Diagram 18"/>
            <p:cNvGraphicFramePr/>
            <p:nvPr>
              <p:extLst>
                <p:ext uri="{D42A27DB-BD31-4B8C-83A1-F6EECF244321}">
                  <p14:modId xmlns:p14="http://schemas.microsoft.com/office/powerpoint/2010/main" val="736697029"/>
                </p:ext>
              </p:extLst>
            </p:nvPr>
          </p:nvGraphicFramePr>
          <p:xfrm>
            <a:off x="838200" y="1879600"/>
            <a:ext cx="33528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62268" y="449389"/>
            <a:ext cx="2360599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99588"/>
            <a:ext cx="4500075" cy="3781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268" y="1462058"/>
            <a:ext cx="3733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According to the statistics of </a:t>
            </a:r>
            <a:r>
              <a:rPr lang="en-US" sz="1600" b="1" dirty="0">
                <a:latin typeface="Cambria" panose="02040503050406030204" pitchFamily="18" charset="0"/>
              </a:rPr>
              <a:t>Vietnam E-Commerce and Information Technology Agency</a:t>
            </a:r>
            <a:r>
              <a:rPr lang="en-US" sz="1600" dirty="0">
                <a:latin typeface="Cambria" panose="02040503050406030204" pitchFamily="18" charset="0"/>
              </a:rPr>
              <a:t>, in 2013 the population of Viet Nam is up to 90 million, in which 36%(31,3 million people) Internet access and more than half of this is shopping online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98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626109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テストのプス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4800" y="1047750"/>
            <a:ext cx="8027752" cy="3962400"/>
            <a:chOff x="838200" y="1630510"/>
            <a:chExt cx="8001000" cy="4465490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105399" y="1630510"/>
              <a:ext cx="3733801" cy="4465490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buFont typeface="Wingdings" panose="05000000000000000000" pitchFamily="2" charset="2"/>
                <a:buChar char="ü"/>
              </a:pPr>
              <a:r>
                <a:rPr lang="en-US" altLang="ja-JP" b="1" dirty="0" smtClean="0">
                  <a:solidFill>
                    <a:srgbClr val="00206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Acceptance test criteria: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Statement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coverage:  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100%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Branch coverage: 100%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Path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coverage: 100%</a:t>
              </a:r>
              <a:endParaRPr lang="en-US" altLang="ja-JP" sz="1600" b="1" dirty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Test </a:t>
              </a:r>
              <a:r>
                <a:rPr lang="en-US" b="1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Approach: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Unit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Test: Developer </a:t>
              </a:r>
              <a:endParaRPr lang="en-US" sz="16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Integration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Test: 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Tester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System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Test: 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Tester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Acceptance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Test: Customer</a:t>
              </a:r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Test </a:t>
              </a:r>
              <a:r>
                <a:rPr lang="en-US" b="1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Environment:</a:t>
              </a: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Web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:Chrome 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40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or above </a:t>
              </a:r>
              <a:endParaRPr lang="en-US" sz="16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Wingdings" pitchFamily="2" charset="2"/>
                <a:buChar char="§"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Firefox 80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or above </a:t>
              </a:r>
            </a:p>
            <a:p>
              <a:pPr>
                <a:lnSpc>
                  <a:spcPct val="150000"/>
                </a:lnSpc>
                <a:defRPr/>
              </a:pPr>
              <a:endPara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Elbow Connector 7"/>
            <p:cNvCxnSpPr/>
            <p:nvPr/>
          </p:nvCxnSpPr>
          <p:spPr>
            <a:xfrm>
              <a:off x="4191000" y="2138363"/>
              <a:ext cx="914400" cy="853901"/>
            </a:xfrm>
            <a:prstGeom prst="bentConnector3">
              <a:avLst>
                <a:gd name="adj1" fmla="val 45455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28179516"/>
                </p:ext>
              </p:extLst>
            </p:nvPr>
          </p:nvGraphicFramePr>
          <p:xfrm>
            <a:off x="838200" y="1905000"/>
            <a:ext cx="33528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10" name="Oval 9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95682"/>
            <a:ext cx="8534400" cy="626109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テストのプス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1163777"/>
            <a:ext cx="8014036" cy="3693973"/>
            <a:chOff x="838200" y="1904999"/>
            <a:chExt cx="8001000" cy="4191001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105399" y="1904999"/>
              <a:ext cx="3733801" cy="4191001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vi-V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Diagram 11"/>
            <p:cNvGraphicFramePr/>
            <p:nvPr>
              <p:extLst>
                <p:ext uri="{D42A27DB-BD31-4B8C-83A1-F6EECF244321}">
                  <p14:modId xmlns:p14="http://schemas.microsoft.com/office/powerpoint/2010/main" val="2905484722"/>
                </p:ext>
              </p:extLst>
            </p:nvPr>
          </p:nvGraphicFramePr>
          <p:xfrm>
            <a:off x="838200" y="1905000"/>
            <a:ext cx="33528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3" name="Elbow Connector 12"/>
            <p:cNvCxnSpPr/>
            <p:nvPr/>
          </p:nvCxnSpPr>
          <p:spPr>
            <a:xfrm>
              <a:off x="4191000" y="2138363"/>
              <a:ext cx="914400" cy="853901"/>
            </a:xfrm>
            <a:prstGeom prst="bentConnector3">
              <a:avLst>
                <a:gd name="adj1" fmla="val 45455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47750"/>
            <a:ext cx="4029519" cy="3962400"/>
          </a:xfrm>
          <a:prstGeom prst="rect">
            <a:avLst/>
          </a:prstGeom>
        </p:spPr>
      </p:pic>
      <p:sp>
        <p:nvSpPr>
          <p:cNvPr id="9" name="Oval 8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8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75492" y="285750"/>
            <a:ext cx="8534400" cy="626109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テストのプス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800" y="1123950"/>
            <a:ext cx="7620000" cy="3733800"/>
            <a:chOff x="838200" y="1630510"/>
            <a:chExt cx="8001000" cy="4465490"/>
          </a:xfrm>
        </p:grpSpPr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3153459663"/>
                </p:ext>
              </p:extLst>
            </p:nvPr>
          </p:nvGraphicFramePr>
          <p:xfrm>
            <a:off x="838200" y="1905000"/>
            <a:ext cx="33528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6" name="Elbow Connector 15"/>
            <p:cNvCxnSpPr/>
            <p:nvPr/>
          </p:nvCxnSpPr>
          <p:spPr>
            <a:xfrm>
              <a:off x="4191000" y="2693894"/>
              <a:ext cx="914399" cy="658906"/>
            </a:xfrm>
            <a:prstGeom prst="bentConnector3">
              <a:avLst>
                <a:gd name="adj1" fmla="val 50000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5105399" y="1630510"/>
              <a:ext cx="3733801" cy="4465490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Base on SRS, 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create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 case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:</a:t>
              </a:r>
              <a:endParaRPr lang="en-US" sz="1600" b="1" dirty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200000"/>
                </a:lnSpc>
                <a:buFont typeface="Wingdings" pitchFamily="2" charset="2"/>
                <a:buChar char="§"/>
                <a:defRPr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Unit test case</a:t>
              </a:r>
            </a:p>
            <a:p>
              <a:pPr marL="800100" lvl="1" indent="-342900">
                <a:lnSpc>
                  <a:spcPct val="200000"/>
                </a:lnSpc>
                <a:buFont typeface="Wingdings" pitchFamily="2" charset="2"/>
                <a:buChar char="§"/>
                <a:defRPr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Integration </a:t>
              </a: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test case</a:t>
              </a:r>
            </a:p>
            <a:p>
              <a:pPr marL="800100" lvl="1" indent="-342900">
                <a:lnSpc>
                  <a:spcPct val="200000"/>
                </a:lnSpc>
                <a:buFont typeface="Wingdings" pitchFamily="2" charset="2"/>
                <a:buChar char="§"/>
                <a:defRPr/>
              </a:pP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System test </a:t>
              </a: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case</a:t>
              </a:r>
            </a:p>
            <a:p>
              <a:pPr marL="800100" lvl="1" indent="-342900">
                <a:lnSpc>
                  <a:spcPct val="200000"/>
                </a:lnSpc>
                <a:buFont typeface="Wingdings" pitchFamily="2" charset="2"/>
                <a:buChar char="§"/>
                <a:defRPr/>
              </a:pPr>
              <a:r>
                <a:rPr lang="en-US" sz="1600" dirty="0" smtClean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Acceptance test case</a:t>
              </a:r>
              <a:endParaRPr lang="en-US" sz="1600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53"/>
            <a:ext cx="7467600" cy="707571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Integration</a:t>
            </a:r>
            <a:r>
              <a:rPr lang="en-US" altLang="ja-JP" sz="24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test </a:t>
            </a:r>
            <a:r>
              <a:rPr lang="en-US" altLang="ja-JP" sz="2400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case</a:t>
            </a:r>
            <a:br>
              <a:rPr lang="en-US" altLang="ja-JP" sz="2400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ja-JP" altLang="en-US" sz="2400" b="1" dirty="0" smtClean="0">
                <a:latin typeface="Cambria" panose="02040503050406030204" pitchFamily="18" charset="0"/>
                <a:ea typeface="SimSun" panose="02010600030101010101" pitchFamily="2" charset="-122"/>
              </a:rPr>
              <a:t>コ</a:t>
            </a:r>
            <a:r>
              <a:rPr lang="ja-JP" altLang="en-US" sz="2400" b="1" dirty="0">
                <a:latin typeface="Cambria" panose="02040503050406030204" pitchFamily="18" charset="0"/>
                <a:ea typeface="SimSun" panose="02010600030101010101" pitchFamily="2" charset="-122"/>
              </a:rPr>
              <a:t>ンポーネントのテストケース</a:t>
            </a:r>
            <a:endParaRPr lang="en-US" sz="2400" dirty="0">
              <a:latin typeface="Cambria" panose="02040503050406030204" pitchFamily="18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96" y="1253494"/>
            <a:ext cx="6102678" cy="32465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êu đề 1"/>
          <p:cNvSpPr txBox="1">
            <a:spLocks/>
          </p:cNvSpPr>
          <p:nvPr/>
        </p:nvSpPr>
        <p:spPr>
          <a:xfrm>
            <a:off x="242654" y="83912"/>
            <a:ext cx="8577120" cy="65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3408854392"/>
              </p:ext>
            </p:extLst>
          </p:nvPr>
        </p:nvGraphicFramePr>
        <p:xfrm>
          <a:off x="380999" y="971550"/>
          <a:ext cx="3324203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4" name="Elbow Connector 33"/>
          <p:cNvCxnSpPr/>
          <p:nvPr/>
        </p:nvCxnSpPr>
        <p:spPr>
          <a:xfrm>
            <a:off x="3705203" y="2190750"/>
            <a:ext cx="1019998" cy="12700"/>
          </a:xfrm>
          <a:prstGeom prst="bentConnector3">
            <a:avLst>
              <a:gd name="adj1" fmla="val 50000"/>
            </a:avLst>
          </a:prstGeom>
          <a:ln w="2540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4725201" y="971550"/>
            <a:ext cx="3504399" cy="3581400"/>
          </a:xfrm>
          <a:prstGeom prst="rect">
            <a:avLst/>
          </a:prstGeom>
          <a:ln w="25400" cmpd="sng">
            <a:solidFill>
              <a:srgbClr val="FF0000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buFont typeface="Wingdings" pitchFamily="2" charset="2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Developer self-review: </a:t>
            </a:r>
            <a:endParaRPr lang="en-US" sz="1600" dirty="0" smtClean="0">
              <a:solidFill>
                <a:srgbClr val="00206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16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Unit </a:t>
            </a: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case</a:t>
            </a:r>
            <a:endParaRPr lang="ja-JP" altLang="en-US" sz="1600" dirty="0">
              <a:latin typeface="Cambria" panose="02040503050406030204" pitchFamily="18" charset="0"/>
            </a:endParaRPr>
          </a:p>
          <a:p>
            <a:pPr marL="342900" indent="-342900">
              <a:buFont typeface="Wingdings" pitchFamily="2" charset="2"/>
              <a:buChar char="v"/>
              <a:defRPr/>
            </a:pP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Tester self-review and peer-review: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16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Integration </a:t>
            </a: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case</a:t>
            </a:r>
          </a:p>
          <a:p>
            <a:pPr marL="800100" lvl="1" indent="-342900"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System test case</a:t>
            </a:r>
          </a:p>
        </p:txBody>
      </p:sp>
      <p:sp>
        <p:nvSpPr>
          <p:cNvPr id="36" name="Oval 35"/>
          <p:cNvSpPr>
            <a:spLocks/>
          </p:cNvSpPr>
          <p:nvPr/>
        </p:nvSpPr>
        <p:spPr>
          <a:xfrm>
            <a:off x="8839200" y="65532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56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0" y="73481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êu đề 1"/>
          <p:cNvSpPr txBox="1">
            <a:spLocks/>
          </p:cNvSpPr>
          <p:nvPr/>
        </p:nvSpPr>
        <p:spPr>
          <a:xfrm>
            <a:off x="274189" y="285750"/>
            <a:ext cx="8522692" cy="728178"/>
          </a:xfrm>
          <a:prstGeom prst="rect">
            <a:avLst/>
          </a:prstGeom>
        </p:spPr>
        <p:txBody>
          <a:bodyPr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Test case review checklist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</a:rPr>
              <a:t>テストレビュー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8839200" y="65532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57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77" y="1013928"/>
            <a:ext cx="5078115" cy="4065950"/>
          </a:xfrm>
          <a:prstGeom prst="rect">
            <a:avLst/>
          </a:prstGeom>
        </p:spPr>
      </p:pic>
      <p:sp>
        <p:nvSpPr>
          <p:cNvPr id="6" name="Oval 5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49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4800" y="118997"/>
            <a:ext cx="6432840" cy="488174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1000" y="895350"/>
            <a:ext cx="7467600" cy="3810000"/>
            <a:chOff x="1771650" y="1222882"/>
            <a:chExt cx="6000751" cy="3349118"/>
          </a:xfrm>
        </p:grpSpPr>
        <p:graphicFrame>
          <p:nvGraphicFramePr>
            <p:cNvPr id="76" name="Diagram 75"/>
            <p:cNvGraphicFramePr/>
            <p:nvPr>
              <p:extLst>
                <p:ext uri="{D42A27DB-BD31-4B8C-83A1-F6EECF244321}">
                  <p14:modId xmlns:p14="http://schemas.microsoft.com/office/powerpoint/2010/main" val="3806481972"/>
                </p:ext>
              </p:extLst>
            </p:nvPr>
          </p:nvGraphicFramePr>
          <p:xfrm>
            <a:off x="1771650" y="1428750"/>
            <a:ext cx="2514600" cy="304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6" name="Elbow Connector 85"/>
            <p:cNvCxnSpPr/>
            <p:nvPr/>
          </p:nvCxnSpPr>
          <p:spPr>
            <a:xfrm flipV="1">
              <a:off x="4286251" y="2466976"/>
              <a:ext cx="685799" cy="430466"/>
            </a:xfrm>
            <a:prstGeom prst="bentConnector3">
              <a:avLst>
                <a:gd name="adj1" fmla="val 50000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972050" y="1222882"/>
              <a:ext cx="2800351" cy="3349118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68580" tIns="34290" rIns="68580" bIns="34290" rtlCol="0">
              <a:noAutofit/>
            </a:bodyPr>
            <a:lstStyle/>
            <a:p>
              <a:pPr>
                <a:defRPr/>
              </a:pPr>
              <a:r>
                <a:rPr lang="en-US" sz="15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Tester execute test case follow phase:</a:t>
              </a:r>
            </a:p>
            <a:p>
              <a:pPr marL="600075" lvl="1" indent="-257175">
                <a:buFont typeface="Wingdings" pitchFamily="2" charset="2"/>
                <a:buChar char="§"/>
                <a:defRPr/>
              </a:pPr>
              <a:r>
                <a:rPr lang="en-US" sz="15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Unit testing </a:t>
              </a:r>
            </a:p>
            <a:p>
              <a:pPr marL="600075" lvl="1" indent="-257175">
                <a:buFont typeface="Wingdings" pitchFamily="2" charset="2"/>
                <a:buChar char="§"/>
                <a:defRPr/>
              </a:pPr>
              <a:r>
                <a:rPr lang="en-US" sz="15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Integration testing</a:t>
              </a:r>
            </a:p>
            <a:p>
              <a:pPr marL="600075" lvl="1" indent="-257175">
                <a:buFont typeface="Wingdings" pitchFamily="2" charset="2"/>
                <a:buChar char="§"/>
                <a:defRPr/>
              </a:pPr>
              <a:r>
                <a:rPr lang="en-US" sz="15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testing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152400" y="6667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90524" y="65091"/>
            <a:ext cx="6432840" cy="488174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6568" y="819150"/>
            <a:ext cx="7394432" cy="3886200"/>
            <a:chOff x="1771650" y="1222882"/>
            <a:chExt cx="6000751" cy="3349118"/>
          </a:xfrm>
        </p:grpSpPr>
        <p:graphicFrame>
          <p:nvGraphicFramePr>
            <p:cNvPr id="76" name="Diagram 75"/>
            <p:cNvGraphicFramePr/>
            <p:nvPr>
              <p:extLst>
                <p:ext uri="{D42A27DB-BD31-4B8C-83A1-F6EECF244321}">
                  <p14:modId xmlns:p14="http://schemas.microsoft.com/office/powerpoint/2010/main" val="4293399281"/>
                </p:ext>
              </p:extLst>
            </p:nvPr>
          </p:nvGraphicFramePr>
          <p:xfrm>
            <a:off x="1771650" y="1428750"/>
            <a:ext cx="2514600" cy="304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6" name="Elbow Connector 85"/>
            <p:cNvCxnSpPr/>
            <p:nvPr/>
          </p:nvCxnSpPr>
          <p:spPr>
            <a:xfrm flipV="1">
              <a:off x="4286249" y="2743200"/>
              <a:ext cx="685802" cy="571502"/>
            </a:xfrm>
            <a:prstGeom prst="bentConnector3">
              <a:avLst>
                <a:gd name="adj1" fmla="val 50000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972050" y="1222882"/>
              <a:ext cx="2800351" cy="3349118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68580" tIns="34290" rIns="68580" bIns="34290" rtlCol="0">
              <a:no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While executing test, tester detect, log bug and assign to appropriate developer.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152400" y="6667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71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4799" y="58615"/>
            <a:ext cx="6427397" cy="565447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Log bug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7" y="895350"/>
            <a:ext cx="6051602" cy="357951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52400" y="6667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81000" y="178576"/>
            <a:ext cx="6432840" cy="488174"/>
          </a:xfrm>
        </p:spPr>
        <p:txBody>
          <a:bodyPr>
            <a:normAutofit/>
          </a:bodyPr>
          <a:lstStyle/>
          <a:p>
            <a:pPr algn="l"/>
            <a:r>
              <a:rPr lang="en-US" altLang="ja-JP" sz="24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819150"/>
            <a:ext cx="8001000" cy="4038600"/>
            <a:chOff x="1771650" y="1222882"/>
            <a:chExt cx="6000751" cy="3349118"/>
          </a:xfrm>
        </p:grpSpPr>
        <p:graphicFrame>
          <p:nvGraphicFramePr>
            <p:cNvPr id="76" name="Diagram 75"/>
            <p:cNvGraphicFramePr/>
            <p:nvPr>
              <p:extLst>
                <p:ext uri="{D42A27DB-BD31-4B8C-83A1-F6EECF244321}">
                  <p14:modId xmlns:p14="http://schemas.microsoft.com/office/powerpoint/2010/main" val="140432586"/>
                </p:ext>
              </p:extLst>
            </p:nvPr>
          </p:nvGraphicFramePr>
          <p:xfrm>
            <a:off x="1771650" y="1428750"/>
            <a:ext cx="2514600" cy="304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6" name="Elbow Connector 85"/>
            <p:cNvCxnSpPr/>
            <p:nvPr/>
          </p:nvCxnSpPr>
          <p:spPr>
            <a:xfrm flipV="1">
              <a:off x="4286249" y="2743200"/>
              <a:ext cx="685802" cy="571502"/>
            </a:xfrm>
            <a:prstGeom prst="bentConnector3">
              <a:avLst>
                <a:gd name="adj1" fmla="val 50000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972050" y="1222882"/>
              <a:ext cx="2800351" cy="3349118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68580" tIns="34290" rIns="68580" bIns="34290" rtlCol="0">
              <a:no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US" sz="1600" dirty="0">
                  <a:solidFill>
                    <a:srgbClr val="002060"/>
                  </a:solidFill>
                  <a:latin typeface="Cambria" panose="02040503050406030204" pitchFamily="18" charset="0"/>
                  <a:cs typeface="Times New Roman" panose="02020603050405020304" pitchFamily="18" charset="0"/>
                </a:rPr>
                <a:t>When Developer fixed bug, Tester re-test until bug was fixed successfully, then change defect of status to Closed.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152400" y="6667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76444" y="45105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6444" y="1504950"/>
            <a:ext cx="42193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61</a:t>
            </a:r>
            <a:r>
              <a:rPr lang="en-US" sz="1600" dirty="0">
                <a:latin typeface="Cambria" panose="02040503050406030204" pitchFamily="18" charset="0"/>
              </a:rPr>
              <a:t>% of people said that home delivery is very important when shopping </a:t>
            </a:r>
            <a:r>
              <a:rPr lang="en-US" sz="1600" dirty="0" smtClean="0">
                <a:latin typeface="Cambria" panose="02040503050406030204" pitchFamily="18" charset="0"/>
              </a:rPr>
              <a:t>online.</a:t>
            </a:r>
          </a:p>
          <a:p>
            <a:pPr algn="just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58</a:t>
            </a:r>
            <a:r>
              <a:rPr lang="en-US" sz="1600" dirty="0">
                <a:latin typeface="Cambria" panose="02040503050406030204" pitchFamily="18" charset="0"/>
              </a:rPr>
              <a:t>% said that fast delivery is very </a:t>
            </a:r>
            <a:r>
              <a:rPr lang="en-US" sz="1600" dirty="0" smtClean="0">
                <a:latin typeface="Cambria" panose="02040503050406030204" pitchFamily="18" charset="0"/>
              </a:rPr>
              <a:t>important.</a:t>
            </a:r>
          </a:p>
          <a:p>
            <a:pPr marL="342900" indent="-342900" algn="just">
              <a:buFontTx/>
              <a:buChar char="-"/>
            </a:pPr>
            <a:endParaRPr lang="en-US" sz="24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47750"/>
            <a:ext cx="4446078" cy="381000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7" name="Oval 6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5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20239" y="254777"/>
            <a:ext cx="6432840" cy="488174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5.1 </a:t>
            </a:r>
            <a:r>
              <a:rPr 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Test Process</a:t>
            </a:r>
            <a:r>
              <a:rPr lang="en-US" altLang="ja-JP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sz="2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テストのプロセス</a:t>
            </a:r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239" y="819150"/>
            <a:ext cx="8061761" cy="4114800"/>
            <a:chOff x="1771650" y="1222882"/>
            <a:chExt cx="6000751" cy="3349118"/>
          </a:xfrm>
        </p:grpSpPr>
        <p:graphicFrame>
          <p:nvGraphicFramePr>
            <p:cNvPr id="76" name="Diagram 75"/>
            <p:cNvGraphicFramePr/>
            <p:nvPr>
              <p:extLst>
                <p:ext uri="{D42A27DB-BD31-4B8C-83A1-F6EECF244321}">
                  <p14:modId xmlns:p14="http://schemas.microsoft.com/office/powerpoint/2010/main" val="3385143582"/>
                </p:ext>
              </p:extLst>
            </p:nvPr>
          </p:nvGraphicFramePr>
          <p:xfrm>
            <a:off x="1771650" y="1428750"/>
            <a:ext cx="2514600" cy="304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6" name="Elbow Connector 85"/>
            <p:cNvCxnSpPr/>
            <p:nvPr/>
          </p:nvCxnSpPr>
          <p:spPr>
            <a:xfrm flipV="1">
              <a:off x="4295159" y="3570193"/>
              <a:ext cx="691513" cy="571502"/>
            </a:xfrm>
            <a:prstGeom prst="bentConnector3">
              <a:avLst>
                <a:gd name="adj1" fmla="val 50000"/>
              </a:avLst>
            </a:prstGeom>
            <a:ln w="254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972050" y="1222882"/>
              <a:ext cx="2800351" cy="3349118"/>
            </a:xfrm>
            <a:prstGeom prst="rect">
              <a:avLst/>
            </a:prstGeom>
            <a:ln w="25400" cmpd="sng">
              <a:solidFill>
                <a:srgbClr val="FF0000"/>
              </a:solidFill>
              <a:prstDash val="sysDash"/>
            </a:ln>
          </p:spPr>
          <p:txBody>
            <a:bodyPr vert="horz" lIns="68580" tIns="34290" rIns="68580" bIns="34290" rtlCol="0">
              <a:noAutofit/>
            </a:bodyPr>
            <a:lstStyle/>
            <a:p>
              <a:pPr>
                <a:lnSpc>
                  <a:spcPct val="200000"/>
                </a:lnSpc>
                <a:defRPr/>
              </a:pPr>
              <a:r>
                <a:rPr lang="en-US" sz="15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Tester has responsibility to write test report for each test phase. Finish testing phase, Test leader create Test report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152400" y="6667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304800" y="217873"/>
            <a:ext cx="6386576" cy="507492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5.2 </a:t>
            </a:r>
            <a:r>
              <a:rPr 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Test Report</a:t>
            </a:r>
            <a:r>
              <a:rPr lang="ja-JP" altLang="en-US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テストのレポート</a:t>
            </a:r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8140"/>
            <a:ext cx="4958455" cy="38224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2400" y="6667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2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Result (</a:t>
            </a:r>
            <a:r>
              <a:rPr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</a:t>
            </a:r>
            <a:r>
              <a:rPr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1150" y="1089240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Summary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180" y="1481610"/>
            <a:ext cx="594102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Lesson Learn: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Apply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all knowledge and skills that we have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studied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skills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: teamwork,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document writing, project management, communication, planning, resolving conflict.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Technical: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AngularJS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NodeJS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Ionic Framework,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PostgreSQL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Future Work: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Develop more functions: pay fee via banking service, stock management, API for store,…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infrastructure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and quality of product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lvl="0"/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en-US" dirty="0" smtClean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590800" y="15811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 smtClean="0">
                <a:latin typeface="Cambria" panose="02040503050406030204" pitchFamily="18" charset="0"/>
              </a:rPr>
              <a:t>7. Demo</a:t>
            </a:r>
            <a:r>
              <a:rPr lang="en" sz="3400" dirty="0">
                <a:latin typeface="Cambria" panose="02040503050406030204" pitchFamily="18" charset="0"/>
              </a:rPr>
              <a:t>  </a:t>
            </a:r>
            <a:r>
              <a:rPr lang="en" sz="3400" dirty="0" smtClean="0">
                <a:latin typeface="Cambria" panose="02040503050406030204" pitchFamily="18" charset="0"/>
              </a:rPr>
              <a:t>(</a:t>
            </a:r>
            <a:r>
              <a:rPr lang="ja-JP" altLang="en-US" sz="3400" dirty="0" smtClean="0">
                <a:latin typeface="Cambria" panose="02040503050406030204" pitchFamily="18" charset="0"/>
              </a:rPr>
              <a:t>デモ</a:t>
            </a:r>
            <a:r>
              <a:rPr lang="en-US" altLang="ja-JP" sz="3400" dirty="0" smtClean="0">
                <a:latin typeface="Cambria" panose="02040503050406030204" pitchFamily="18" charset="0"/>
              </a:rPr>
              <a:t>)</a:t>
            </a:r>
            <a:endParaRPr lang="en" sz="3400" dirty="0">
              <a:latin typeface="Cambria" panose="02040503050406030204" pitchFamily="18" charset="0"/>
            </a:endParaRPr>
          </a:p>
        </p:txBody>
      </p:sp>
      <p:sp>
        <p:nvSpPr>
          <p:cNvPr id="3" name="Oval 2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33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400" dirty="0">
                <a:latin typeface="Cambria" panose="02040503050406030204" pitchFamily="18" charset="0"/>
              </a:rPr>
              <a:t>8</a:t>
            </a:r>
            <a:r>
              <a:rPr lang="en" sz="3400" dirty="0" smtClean="0">
                <a:latin typeface="Cambria" panose="02040503050406030204" pitchFamily="18" charset="0"/>
              </a:rPr>
              <a:t>. </a:t>
            </a:r>
            <a:r>
              <a:rPr lang="en" sz="3400" b="1" dirty="0">
                <a:latin typeface="Cambria" panose="02040503050406030204" pitchFamily="18" charset="0"/>
                <a:ea typeface="Muli"/>
                <a:cs typeface="Muli"/>
                <a:sym typeface="Muli"/>
              </a:rPr>
              <a:t>Q &amp; </a:t>
            </a:r>
            <a:r>
              <a:rPr lang="en" sz="3400" b="1" dirty="0" smtClean="0">
                <a:latin typeface="Cambria" panose="02040503050406030204" pitchFamily="18" charset="0"/>
                <a:ea typeface="Muli"/>
                <a:cs typeface="Muli"/>
                <a:sym typeface="Muli"/>
              </a:rPr>
              <a:t>A </a:t>
            </a:r>
            <a:r>
              <a:rPr lang="en" sz="3400" b="1" dirty="0">
                <a:latin typeface="Cambria" panose="02040503050406030204" pitchFamily="18" charset="0"/>
                <a:ea typeface="Muli"/>
                <a:cs typeface="Muli"/>
                <a:sym typeface="Muli"/>
              </a:rPr>
              <a:t> </a:t>
            </a:r>
            <a:r>
              <a:rPr lang="en" sz="3400" b="1" dirty="0" smtClean="0">
                <a:latin typeface="Cambria" panose="02040503050406030204" pitchFamily="18" charset="0"/>
                <a:ea typeface="Muli"/>
                <a:cs typeface="Muli"/>
                <a:sym typeface="Muli"/>
              </a:rPr>
              <a:t>(</a:t>
            </a:r>
            <a:r>
              <a:rPr lang="ja-JP" altLang="en-US" sz="3400" dirty="0" smtClean="0">
                <a:latin typeface="Cambria" panose="02040503050406030204" pitchFamily="18" charset="0"/>
              </a:rPr>
              <a:t>質</a:t>
            </a:r>
            <a:r>
              <a:rPr lang="ja-JP" altLang="en-US" sz="3400" dirty="0">
                <a:latin typeface="Cambria" panose="02040503050406030204" pitchFamily="18" charset="0"/>
              </a:rPr>
              <a:t>問と回</a:t>
            </a:r>
            <a:r>
              <a:rPr lang="ja-JP" altLang="en-US" sz="3400" dirty="0" smtClean="0">
                <a:latin typeface="Cambria" panose="02040503050406030204" pitchFamily="18" charset="0"/>
              </a:rPr>
              <a:t>答</a:t>
            </a:r>
            <a:r>
              <a:rPr lang="en-US" altLang="ja-JP" sz="3400" dirty="0" smtClean="0">
                <a:latin typeface="Cambria" panose="02040503050406030204" pitchFamily="18" charset="0"/>
              </a:rPr>
              <a:t>)</a:t>
            </a:r>
            <a:r>
              <a:rPr lang="en-US" sz="3400" dirty="0">
                <a:latin typeface="Cambria" panose="02040503050406030204" pitchFamily="18" charset="0"/>
              </a:rPr>
              <a:t/>
            </a:r>
            <a:br>
              <a:rPr lang="en-US" sz="3400" dirty="0">
                <a:latin typeface="Cambria" panose="02040503050406030204" pitchFamily="18" charset="0"/>
              </a:rPr>
            </a:br>
            <a:endParaRPr lang="en" sz="3400" dirty="0">
              <a:latin typeface="Cambria" panose="02040503050406030204" pitchFamily="18" charset="0"/>
            </a:endParaRPr>
          </a:p>
        </p:txBody>
      </p:sp>
      <p:sp>
        <p:nvSpPr>
          <p:cNvPr id="3" name="Oval 2"/>
          <p:cNvSpPr>
            <a:spLocks/>
          </p:cNvSpPr>
          <p:nvPr/>
        </p:nvSpPr>
        <p:spPr>
          <a:xfrm>
            <a:off x="8781299" y="4846791"/>
            <a:ext cx="304800" cy="2696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58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107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54172" y="43618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4172" y="1462058"/>
            <a:ext cx="381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Pros: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Well know brand image in Vietnam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Having many shippers, system can receive lots of orders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Low </a:t>
            </a:r>
            <a:r>
              <a:rPr lang="en-US" sz="1600" dirty="0" smtClean="0">
                <a:latin typeface="Cambria" panose="02040503050406030204" pitchFamily="18" charset="0"/>
              </a:rPr>
              <a:t>price</a:t>
            </a:r>
          </a:p>
          <a:p>
            <a:pPr lvl="0"/>
            <a:endParaRPr lang="en-US" sz="16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Cons: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Track </a:t>
            </a:r>
            <a:r>
              <a:rPr lang="en-US" sz="1600" dirty="0">
                <a:latin typeface="Cambria" panose="02040503050406030204" pitchFamily="18" charset="0"/>
              </a:rPr>
              <a:t>order function is not well interface, just use text to display status (</a:t>
            </a:r>
            <a:r>
              <a:rPr lang="vi-VN" sz="1600" dirty="0">
                <a:latin typeface="Cambria" panose="02040503050406030204" pitchFamily="18" charset="0"/>
              </a:rPr>
              <a:t>Wait, Shipper is comming,  Shipping, Done)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vi-VN" sz="1600" dirty="0">
                <a:latin typeface="Cambria" panose="02040503050406030204" pitchFamily="18" charset="0"/>
              </a:rPr>
              <a:t>Don’t have express delivery service.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have mobile app for shipper to find the way.</a:t>
            </a: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397" y="527652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Giaohangnhanh.vn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r="-4284"/>
          <a:stretch/>
        </p:blipFill>
        <p:spPr bwMode="auto">
          <a:xfrm>
            <a:off x="3962400" y="1275020"/>
            <a:ext cx="5155019" cy="35065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ve="http://schemas.openxmlformats.org/markup-compatibility/2006" xmlns:arto="http://schemas.microsoft.com/office/word/2006/arto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p:sp>
        <p:nvSpPr>
          <p:cNvPr id="7" name="Oval 6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844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8601" y="1451868"/>
            <a:ext cx="3810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Pros: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status on </a:t>
            </a:r>
            <a:r>
              <a:rPr lang="en-US" sz="1600" dirty="0" smtClean="0">
                <a:latin typeface="Cambria" panose="02040503050406030204" pitchFamily="18" charset="0"/>
              </a:rPr>
              <a:t>website 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Many </a:t>
            </a:r>
            <a:r>
              <a:rPr lang="en-US" sz="1600" dirty="0">
                <a:latin typeface="Cambria" panose="02040503050406030204" pitchFamily="18" charset="0"/>
              </a:rPr>
              <a:t>service pack with clearly </a:t>
            </a:r>
            <a:r>
              <a:rPr lang="en-US" sz="1600" dirty="0" smtClean="0">
                <a:latin typeface="Cambria" panose="02040503050406030204" pitchFamily="18" charset="0"/>
              </a:rPr>
              <a:t>information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Nationwide delivery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Goods insurance</a:t>
            </a:r>
          </a:p>
          <a:p>
            <a:pPr lvl="0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 smtClean="0">
                <a:solidFill>
                  <a:schemeClr val="tx1"/>
                </a:solidFill>
              </a:rPr>
              <a:t>Cons: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Working are: only Ho Chi Minh </a:t>
            </a:r>
            <a:r>
              <a:rPr lang="en-US" sz="1600" dirty="0" smtClean="0">
                <a:latin typeface="Cambria" panose="02040503050406030204" pitchFamily="18" charset="0"/>
              </a:rPr>
              <a:t>city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apply technology to immediately find the nearest shipper to the </a:t>
            </a:r>
            <a:r>
              <a:rPr lang="en-US" sz="1600" dirty="0" smtClean="0">
                <a:latin typeface="Cambria" panose="02040503050406030204" pitchFamily="18" charset="0"/>
              </a:rPr>
              <a:t>order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function is not well interface, just use text to display </a:t>
            </a:r>
            <a:r>
              <a:rPr lang="en-US" sz="1600" dirty="0" smtClean="0">
                <a:latin typeface="Cambria" panose="02040503050406030204" pitchFamily="18" charset="0"/>
              </a:rPr>
              <a:t>status</a:t>
            </a:r>
            <a:endParaRPr lang="en-US" sz="1600" dirty="0">
              <a:latin typeface="Cambria" panose="02040503050406030204" pitchFamily="18" charset="0"/>
            </a:endParaRP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6084" y="525578"/>
            <a:ext cx="190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ozoship.vn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64" y="1298141"/>
            <a:ext cx="4891757" cy="3635809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9" name="Oval 8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587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28600" y="377779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Proposal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462058"/>
            <a:ext cx="81046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We’ll develop a system that include 4 part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: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1: Web </a:t>
            </a:r>
            <a:r>
              <a:rPr lang="en-US" sz="1600" dirty="0">
                <a:latin typeface="Cambria" panose="02040503050406030204" pitchFamily="18" charset="0"/>
              </a:rPr>
              <a:t>application for store that support store’s employee everything they need to create an order, verify shipper who come to takes goods. Store also knows location of shipper (goods) on </a:t>
            </a:r>
            <a:r>
              <a:rPr lang="en-US" sz="1600" dirty="0" smtClean="0">
                <a:latin typeface="Cambria" panose="02040503050406030204" pitchFamily="18" charset="0"/>
              </a:rPr>
              <a:t>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2: </a:t>
            </a:r>
            <a:r>
              <a:rPr lang="en-US" sz="1600" dirty="0">
                <a:latin typeface="Cambria" panose="02040503050406030204" pitchFamily="18" charset="0"/>
              </a:rPr>
              <a:t>Mobile-application for shipper that support shipper view information of order</a:t>
            </a:r>
            <a:r>
              <a:rPr lang="en-US" sz="1600" dirty="0" smtClean="0">
                <a:latin typeface="Cambria" panose="02040503050406030204" pitchFamily="18" charset="0"/>
              </a:rPr>
              <a:t>,. </a:t>
            </a:r>
            <a:r>
              <a:rPr lang="en-US" sz="1600" dirty="0">
                <a:latin typeface="Cambria" panose="02040503050406030204" pitchFamily="18" charset="0"/>
              </a:rPr>
              <a:t>Beside, </a:t>
            </a:r>
            <a:r>
              <a:rPr lang="en-US" sz="1600" dirty="0" smtClean="0">
                <a:latin typeface="Cambria" panose="02040503050406030204" pitchFamily="18" charset="0"/>
              </a:rPr>
              <a:t>shipper </a:t>
            </a:r>
            <a:r>
              <a:rPr lang="en-US" sz="1600" dirty="0">
                <a:latin typeface="Cambria" panose="02040503050406030204" pitchFamily="18" charset="0"/>
              </a:rPr>
              <a:t>can notify to system if have issue while delivering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3: </a:t>
            </a:r>
            <a:r>
              <a:rPr lang="en-US" sz="1600" dirty="0">
                <a:latin typeface="Cambria" panose="02040503050406030204" pitchFamily="18" charset="0"/>
              </a:rPr>
              <a:t>Web application for admin that help system managers manage shipper, store, transaction history </a:t>
            </a:r>
            <a:r>
              <a:rPr lang="en-US" sz="1600" dirty="0" smtClean="0">
                <a:latin typeface="Cambria" panose="02040503050406030204" pitchFamily="18" charset="0"/>
              </a:rPr>
              <a:t>and </a:t>
            </a:r>
            <a:r>
              <a:rPr lang="en-US" sz="1600" dirty="0">
                <a:latin typeface="Cambria" panose="02040503050406030204" pitchFamily="18" charset="0"/>
              </a:rPr>
              <a:t>know about issue of delivery process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4: </a:t>
            </a:r>
            <a:r>
              <a:rPr lang="en-US" sz="1600" dirty="0">
                <a:latin typeface="Cambria" panose="02040503050406030204" pitchFamily="18" charset="0"/>
              </a:rPr>
              <a:t>Web service that save all information of store, shipper and transaction </a:t>
            </a:r>
            <a:r>
              <a:rPr lang="en-US" sz="1600" dirty="0" smtClean="0">
                <a:latin typeface="Cambria" panose="02040503050406030204" pitchFamily="18" charset="0"/>
              </a:rPr>
              <a:t>history. </a:t>
            </a:r>
          </a:p>
        </p:txBody>
      </p:sp>
      <p:sp>
        <p:nvSpPr>
          <p:cNvPr id="5" name="Oval 4"/>
          <p:cNvSpPr/>
          <p:nvPr/>
        </p:nvSpPr>
        <p:spPr>
          <a:xfrm>
            <a:off x="8831826" y="4838700"/>
            <a:ext cx="304800" cy="304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066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2933</TotalTime>
  <Words>2259</Words>
  <Application>Microsoft Office PowerPoint</Application>
  <PresentationFormat>On-screen Show (16:9)</PresentationFormat>
  <Paragraphs>534</Paragraphs>
  <Slides>64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1" baseType="lpstr">
      <vt:lpstr>Exo</vt:lpstr>
      <vt:lpstr>Lovelo Line Bold</vt:lpstr>
      <vt:lpstr>Muli</vt:lpstr>
      <vt:lpstr>News Cycle</vt:lpstr>
      <vt:lpstr>Nixie One</vt:lpstr>
      <vt:lpstr>Roke1984</vt:lpstr>
      <vt:lpstr>SimSun</vt:lpstr>
      <vt:lpstr>Sketch Gothic</vt:lpstr>
      <vt:lpstr>游ゴシック</vt:lpstr>
      <vt:lpstr>游ゴシック Light</vt:lpstr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Kary Well Capstone Project Presentation 卒業論文プレゼンテーション</vt:lpstr>
      <vt:lpstr>PowerPoint Presentation</vt:lpstr>
      <vt:lpstr>Outlines -アウトライン</vt:lpstr>
      <vt:lpstr>1. Introduce (導入)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Project Mangement  (プロジェクト管理)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Software Requirement (Specification -プロジェクト管理)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Software Design  (ソフトウェア設計)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Quality Control (品質管理)</vt:lpstr>
      <vt:lpstr>PowerPoint Presentation</vt:lpstr>
      <vt:lpstr>PowerPoint Presentation</vt:lpstr>
      <vt:lpstr>PowerPoint Presentation</vt:lpstr>
      <vt:lpstr>PowerPoint Presentation</vt:lpstr>
      <vt:lpstr>Integration test case コンポーネントのテストケース</vt:lpstr>
      <vt:lpstr>PowerPoint Presentation</vt:lpstr>
      <vt:lpstr>PowerPoint Presentation</vt:lpstr>
      <vt:lpstr>5.1 Test Process -テストのプロセス</vt:lpstr>
      <vt:lpstr>5.1 Test Process -テストのプロセス</vt:lpstr>
      <vt:lpstr>Log bug</vt:lpstr>
      <vt:lpstr>5.1 Test Process -テストのプロセス</vt:lpstr>
      <vt:lpstr>5.1 Test Process -テストのプロセス</vt:lpstr>
      <vt:lpstr>5.2 Test Report -テストのレポート</vt:lpstr>
      <vt:lpstr>PowerPoint Presentation</vt:lpstr>
      <vt:lpstr>7. Demo  (デモ)</vt:lpstr>
      <vt:lpstr>8. Q &amp; A  (質問と回答)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FPT</dc:creator>
  <cp:lastModifiedBy>Hoang Nguyen</cp:lastModifiedBy>
  <cp:revision>816</cp:revision>
  <dcterms:modified xsi:type="dcterms:W3CDTF">2015-12-18T09:21:44Z</dcterms:modified>
</cp:coreProperties>
</file>